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26. Как сказать, кто какой?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коротко описывать людей и предметы по-немецки.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фразы-описания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немецкий язык начинается с простых фраз, которые легко понять и повторить. Сегодня мы учимся спрашивать Wer? и Wie? и строить короткие ответы с ist, чтобы описывать людей и предметы без лишних слов.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Wer? по-немецки означает «кто?». Его задают, когда хотят назвать человека или животное. Ответ обычно очень короткий: Das ist Paul. Das ist Anna.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начала удобно использовать слово das. Оно помогает быстро связать вопрос и ответ. Так дети видят простую модель: Wer ist das? — Das ist ...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не пугают длинными словами. Они учат сразу строить маленький, но правильный ответ и замечать, кто именно перед 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это? Вопрос Wer?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 заменяет имя мальчика или мужчины. Sie помогает не повторять имя девочки или женщины. В коротких фразах эти слова звучат очень удобно и ясно.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 и sie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используют, когда говорят о предмете или животном среднего рода. Например: Es ist ein Ball. Так фраза остаётся короткой и понятной даже для начинающих.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для предметов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Er, sie, es: короткие слова вместо имени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717" y="3023153"/>
            <a:ext cx="2902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0479" y="1034740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сказать, какой кто-то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выбирают, о ком идёт речь: о мальчике, девочке или предмете. От этого зависит, какое слово нужно поставить в начале короткой фразы.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ставят слово, которое описывает рост, настроение или характер: groß, klein, nett, lustig. Получается коротко, ясно и по-немецки.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 ist. Это маленькое, но очень важное слово соединяет человека или предмет со словом-признаком и делает фразу законченной.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ist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короткая фраза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самый простой порядок слов в немецком предложении для описания людей и предметов.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groß помогает сказать, что кто-то высокий или большой. Klein, наоборот, означает маленький рост. Эти слова часто встречаются в самых первых описаниях.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волос подходят слова lang и kurz. Они говорят о длине волос или причёски. Так можно описать человека очень коротко, без длинного объяснения.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встречаются blond и braun. Они помогают сказать о цвете волос и общем внешнем виде. Такие слова легко соединяются с фразой ist.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для внешности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для характера и настроения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nett, lustig, klug и freundlich помогают описать характер человека. Они звучат просто и очень часто встречаются в заданиях для младших школьников.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 слова могут передавать настроение. Улыбка, добрый взгляд и весёлое лицо сразу помогают понять значение. Поэтому картинка отлично поддерживает запоминание.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предметах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говорят, что это за предмет: Das ist ein Ball. Так ребёнок сразу понимает, о чём идёт речь.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Назвать предмет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прибавить короткое слово-признак: Er ist rot. Так предмет получает простое и яркое описание.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Добавить описание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Составить новую фразу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той же схеме говорят и о других вещах: Das ist ein Buch. Es ist neu. Das ist ein Fenster. Es ist groß.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575" y="3278360"/>
            <a:ext cx="41055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цвета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Rot и blau часто используются в первых описаниях. Эти цвета легко заметить на предметах, поэтому слова быстро запоминаются и сразу входят в речь.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Rot и blau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Gelb и grün помогают описывать дом, игрушку, лист или рисунок. Такие слова делают фразу яркой и очень понятной даже без длинного объяснения.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Gelb и grün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bunt значит «разноцветный». Его можно использовать, когда предмет не одного цвета. Так фразы становятся интереснее и немного веселее.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Bunt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Schwarz и weiß нужны, когда предмет чёрный или белый. Эти слова удобно соединяются с ist и подходят для коротких ответов на уроке.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Schwarz и weiß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правильную фразу-описание
</a:t>
            </a:r>
            <a:endParaRPr lang="en-US" sz="315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сначала определяем, кого или что описываем, затем подбираем подходящее слово и проверяем фразу целиком.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 класса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ein Schüler. Er ist ruhig. Такая фраза помогает описать ученика коротко и понятно, без длинных объяснений. Слова легко соотносятся с человеком на картинке.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eine Schülerin. Sie ist fröhlich. Здесь дети видят, как имя можно заменить коротким словом sie и сразу добавить признак характера или настроения.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ein Stift. Er ist blau. Такие школьные слова особенно удобны для первого чтения и повторения: предмет узнаётся сразу, а фраза звучит коротко и ясно.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ein Heft. Es ist neu. Этот пример показывает, что предмет тоже можно описать одним простым словом, если правильно выбрать es и нужный признак.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описаниями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мальчик стоит прямо и улыбается. Он большой, добрый и весёлый, поэтому рядом с ним можно подобрать сразу несколько коротких слов. Такая игра помогает замечать, как одно описание складывается из разных признаков.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 тремя признаками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 её яркие слова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выглядит маленькой, умной и дружелюбной. Если рассматривать её внимательно, легко придумать немецкое описание без долгих фраз. Ребёнок учится соединять внешность и характер в одном простом ответе.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красный мяч — отличный пример для тренировки. Он новый и заметный, поэтому к нему легко подобрать слова, которые уже знакомы по уроку. Так предмет становится не просто вещью, а настоящей подсказкой для речи.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как предмет для описания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забывают поставить ist и говорят Er groß. Но в немецком короткая фраза без глагола звучит неполно, поэтому его нужно обязательно включать в ответ.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коротких фразах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er и sie. Для мальчика и мужчины выбирают er, а для девочки и женщины — sie, иначе смысл фразы меняется.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 слова для предметов: Das ist ein Ball. Es ist rot. Если не следить за порядком слов, предложение выглядит странно и теряет ясность.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фразы перед ответом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собрать короткое немецкое описание и не пропустить важные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на немецком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 ist das? — Das ist Anna. Такой вопрос-ответ помогает быстро назвать человека и сразу услышать знакомую форму das в начале короткого диалога.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ist sie? — Sie ist nett. Здесь ученик видит, как вопрос о признаке превращается в очень короткий ответ с подходящим словом-описанием.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фраз учат не только отвечать, но и слушать смысл целиком. В них повторяются самые важные слова темы: wer, wie, das, ist, er, sie.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 ist das? — Das ist Tom. После этого легко продолжить: Wie ist er? — Er ist groß. Диалог становится маленькой речевой цепочкой.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вопросов и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уже понимают короткие слова wer, wie, das, ist, er, sie и es. Эти слова встречаются почти в каждом простом ответе и быстро становятся привычными.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уже можно использовать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добавляются прилагательные groß, klein, nett, lustig, rot и blau. Если видеть их рядом с картинками или карточками, запоминать новые слова становится намного легче.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достаточно запомнить несколько коротких образцов: для человека, предмета и признака. Они открывают путь к простым и понятным ответам на уроке.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26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ответа помогают строить самые первые немецкие описания без 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домашней тренировки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алгоритм: смотри, выбирай слово, строй короткую фразу и проверяй, звучит ли она 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легко сказать, кто это и какой он или она. Короткие фразы с ist и простыми словами помогают отвечать уверенно, а ещё делают немецкий немного похожим на игру.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26: первые шаги к описанию по-немецки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2026-05-25T00:15:23Z</dcterms:created>
  <dcterms:modified xsi:type="dcterms:W3CDTF">2026-05-25T00:15:23Z</dcterms:modified>
</cp:coreProperties>
</file>