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инфекционные заболевания: классификация и профилактика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Инфекции: как распознать, прервать передачу и защитить себя и коллектив.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транспорт и секции повышают риск заражения, поэтому подросткам особенно важны гигиена, проветривание, вакцинация и раннее обращение к врачу.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рядом с нами каждый день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Тяжесть заболевания зависит от вида возбудителя, состояния иммунитета, возраста, наличия хронических болезней и условий жизни. Поэтому одна и та же инфекция у разных людей может протекать по-разному.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Инфекция возникает, когда патогенный возбудитель проникает в организм, размножается в тканях и нарушает работу органов. Источником болезни служит не только человек, но и животные либо загрязнённые объекты.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возбудителям относятся вирусы, бактерии, грибы, простейшие и гельминты. Каждый из них имеет собственные пути распространения, особенности размножения и чувствительность к профилактическим мерам.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инфекционного заболевания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ОБЗР; обобщение по основным инфекционным заболеваниям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возбудители чаще встречаются и как их предупреждать.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и семейных коллективах наибольшее распространение обычно имеют вирусные и бактериальные инфекции.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возбудителей и примеры заболеваний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передачи инфекции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возбудитель проходит путь от источника к восприимчивому человеку и где цепочку можно прервать.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эпидемиологии инфекций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особенно важны меры, которые уменьшают передачу в закрытых помещениях и при тесном общении.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воздушно-капельный и контактно-бытовой пути; остальные требуют специальных условий заражения.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передачи инфекций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Воздушно-капельные инфекции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риск выше в коллективе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инфекций типичны температура, слабость, насморк, кашель, боль в горле и общее недомогание. В школьной среде вспышки чаще возникают зимой и при скученности.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заражение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Возбудитель распространяется при кашле, чихании, разговоре и длительном пребывании в одном помещении. Особенно опасны тесный контакт и плохая вентиляция, когда аэрозоль дольше сохраняется в воздухе.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956" y="1285525"/>
            <a:ext cx="169650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0155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819" y="31546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Кишечные инфекции и пищевой путь заражения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Возбудитель попадает в организм через небезопасную воду, если нарушены санитарные нормы. Такой путь особенно опасен при поездках, в походах и при употреблении воды из непроверенных источников.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вода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Немытые руки легко переносят микробы на пищу и в рот. Это один из самых частых бытовых механизмов заражения у детей и подростков.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Грязные руки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Сырая или неправильно приготовленная еда может содержать возбудителей кишечных инфекций. Риск повышается при нарушении хранения продуктов и совместном использовании посуды.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без обработки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Диарея, рвота, боли в животе и температура быстро приводят к обезвоживанию. Для подростков особенно опасна потеря жидкости и солей, требующая своевременной помощи.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последствия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Кровяные инфекции передаются через инфицированную кровь и биологические жидкости. К ним относятся ВИЧ-инфекция и вирусные гепатиты B и C; опасность повышают нестерильные инструменты и общие иглы.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Трансмиссивные инфекции распространяются через переносчиков, прежде всего клещей и комаров. К ним относят малярию, клещевой энцефалит и боррелиоз, которые требуют особой защиты на природе.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включает осторожность при контакте с кровью, использование только стерильных инструментов, защиту от укусов насекомых и быстрое обращение за медицинской помощью после возможного риска.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Кровяные и трансмиссивные инфекции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классификации инфекционных заболеваний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инфекция может менять клиническую картину в зависимости от иммунитета, своевременности диагностики и качества лечения.
</a:t>
            </a:r>
            <a:pPr algn="l" indent="0" marL="0">
              <a:lnSpc>
                <a:spcPct val="150000"/>
              </a:lnSpc>
              <a:buNone/>
            </a:pPr>
            <a:r>
              <a:rPr lang="en-US" sz="1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формы встречаются чаще, но хроническое течение опасно скрытым развитием и более длительными последствиями.
</a:t>
            </a:r>
            <a:endParaRPr lang="en-US" sz="1214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инфекций по возбудителю и течению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206229"/>
            <a:ext cx="8262000" cy="1952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16400" y="1353500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Инкубационный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промежуток от проникновения возбудителя до появления симптомов. Он длится по-разному: от нескольких часов до нескольких недель, поэтому заражение не всегда заметно сразу.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274525" y="135350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болезни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болезни признаки часто неспецифичны: слабость, температура, боль в горле, кашель, ломота и снижение аппетита. Состояние может ухудшиться очень быстро в течение суток.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инфекция уже в организме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358" y="1521533"/>
            <a:ext cx="3620435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ОБЗР и санитарной профилактике инфекций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бытовых мер профилактики по механизму действия и школьным ситуациям, где они особенно важны.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повседневные привычки наиболее эффективно разрывают контактный, воздушный и пищевой пути передачи.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меры, которые прерывают передачу инфекции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появлении признаков инфекции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типичных рекомендациях по безопасному поведению при симптомах инфекционного заболевания.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календарь профилактических прививок РФ; актуальные рекомендации по иммунопрофилактике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Прививки формируют защиту до встречи с возбудителем и особенно важны в организованных коллективах, где риск быстрого распространения выше.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защищает не только отдельного человека, но и снижает вероятность вспышек и тяжелых осложнений в школе и семье.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как основа специфической профилактики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 антибиотикорезистентность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действуют только на бактерии, поэтому при вирусных инфекциях они не дают лечебного эффекта и не ускоряют выздоровление.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Самовольный прием, неверная дозировка и преждевременное прекращение курса создают условия для выживания устойчивых бактерий.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Антибиотикорезистентность делает лечение сложнее, удлиняет болезнь и повышает риск осложнений, особенно при тяжелых инфекциях.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антибиотики следует использовать только по назначению врача и строго по схеме, а не как средство самолечения.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Эпидемия — это заметный рост заболеваемости на ограниченной территории, а пандемия означает распространение болезни сразу в нескольких странах и на разных континентах.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снижения рисков нужны раннее выявление случаев, лабораторная диагностика, изоляция заболевших, санитарное просвещение и готовность системы здравоохранения к повышенной нагрузке.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Эпидемия и пандемия: что это значит для безопасности
</a:t>
            </a:r>
            <a:endParaRPr lang="en-US" sz="2264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материалы по профилактике инфекционных заболеваний и санитарно-эпидемиологической безопасности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особенно быстро растет в закрытых помещениях, когда несколько неблагоприятных факторов действуют одновременно и взаимно усиливают друг друга.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опасно сочетание скученности, плохой вентиляции и нарушения правил изоляции: именно оно ускоряет передачу инфекции в коллективе.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заражения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ОБЗР и санитарной профилактике инфекций
</a:t>
            </a:r>
            <a:endParaRPr lang="en-US" sz="997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групп инфекций с наиболее действенными мерами защиты в быту и учебной среде.
</a:t>
            </a:r>
            <a:pPr algn="l" indent="0" marL="0">
              <a:lnSpc>
                <a:spcPct val="15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должна соответствовать конкретному пути передачи: универсальных мер недостаточно, если игнорируется механизм заражения.
</a:t>
            </a:r>
            <a:endParaRPr lang="en-US" sz="1181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с учетом пути передачи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гигиены, вакцинация и отказ от посещения школы при температуре защищают не только самого ученика, но и одноклассников, учителей и членов семьи.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 проверенной медицинской информации, своевременное обращение к врачу и выполнение рекомендаций снижают риск осложнений и помогают быстрее разорвать цепочку передачи.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коллективе особенно важны дисциплина, взаимное уважение и понимание того, что один безответственный поступок может повлиять на здоровье многих людей.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 коллективная ответственность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путей передачи — основа безопасного поведения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можно сдерживать, если понимать, как они передаются, распознавать ранние симптомы и соблюдать простые правила: гигиену, вакцинацию, проветривание, безопасное питание и своевременное обращение за помощью.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2026-05-21T04:34:26Z</dcterms:created>
  <dcterms:modified xsi:type="dcterms:W3CDTF">2026-05-21T04:34:26Z</dcterms:modified>
</cp:coreProperties>
</file>