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переутомления и режим дня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учиться, отдыхать и не переутомляться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Переутомление у школьника возникает, когда нагрузка, недосып и редкие паузы не дают организму восстановиться. В 7 классе это особенно заметно: растёт учебная занятость, появляются кружки, а силы расходуются быстрее.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усталость накапливается быстрее, чем кажется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413" y="1428462"/>
            <a:ext cx="200925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53900" y="1428462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92075" y="1428462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30250" y="1428462"/>
            <a:ext cx="267900" cy="2679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418656" y="1428462"/>
            <a:ext cx="167438" cy="2679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174300" y="251050"/>
            <a:ext cx="87954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переутомления у подростка
</a:t>
            </a:r>
            <a:endParaRPr lang="en-US" sz="2100" dirty="0"/>
          </a:p>
        </p:txBody>
      </p:sp>
      <p:sp>
        <p:nvSpPr>
          <p:cNvPr id="16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7" name="Text 2"/>
          <p:cNvSpPr txBox="1"/>
          <p:nvPr/>
        </p:nvSpPr>
        <p:spPr>
          <a:xfrm>
            <a:off x="332925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Дневная сонливость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клонится в сон на уроках, зевает и с трудом включается в работу. Даже после короткого отдыха бодрость быстро не возвращается.
</a:t>
            </a:r>
            <a:endParaRPr lang="en-US" sz="1000" dirty="0"/>
          </a:p>
        </p:txBody>
      </p:sp>
      <p:sp>
        <p:nvSpPr>
          <p:cNvPr id="18" name="Text 3"/>
          <p:cNvSpPr txBox="1"/>
          <p:nvPr/>
        </p:nvSpPr>
        <p:spPr>
          <a:xfrm>
            <a:off x="2066488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Раздражительность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становится неустойчивым, любые замечания воспринимаются острее, чем обычно. Подростку труднее спокойно общаться дома, в классе и на тренировке.
</a:t>
            </a:r>
            <a:endParaRPr lang="en-US" sz="1000" dirty="0"/>
          </a:p>
        </p:txBody>
      </p:sp>
      <p:sp>
        <p:nvSpPr>
          <p:cNvPr id="19" name="Text 4"/>
          <p:cNvSpPr txBox="1"/>
          <p:nvPr/>
        </p:nvSpPr>
        <p:spPr>
          <a:xfrm>
            <a:off x="3800212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Головная боль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тяжесть в голове, утомление глаз и ощущение «перегрузки». Такие сигналы часто усиливаются после долгого сидения и поздней работы за экраном.
</a:t>
            </a:r>
            <a:endParaRPr lang="en-US" sz="1000" dirty="0"/>
          </a:p>
        </p:txBody>
      </p:sp>
      <p:sp>
        <p:nvSpPr>
          <p:cNvPr id="20" name="Text 5"/>
          <p:cNvSpPr txBox="1"/>
          <p:nvPr/>
        </p:nvSpPr>
        <p:spPr>
          <a:xfrm>
            <a:off x="5533913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Падает внимание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начинает хуже слушать объяснение, чаще отвлекается и дольше выполняет знакомые задания. Ошибки появляются даже в простых и привычных работах.
</a:t>
            </a:r>
            <a:endParaRPr lang="en-US" sz="1000" dirty="0"/>
          </a:p>
        </p:txBody>
      </p:sp>
      <p:sp>
        <p:nvSpPr>
          <p:cNvPr id="21" name="Text 6"/>
          <p:cNvSpPr txBox="1"/>
          <p:nvPr/>
        </p:nvSpPr>
        <p:spPr>
          <a:xfrm>
            <a:off x="7267625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Снижается интерес к делам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Пропадает желание идти на спорт, общаться и выполнять задания, которые раньше не вызывали трудностей. Это признак того, что организму уже не хватает восстановления.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школьник, который устал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можно показать ученика за партой с опущенной головой, неаккуратными записями и телефоном рядом. Такой образ сразу передаёт накопившуюся усталость после долгого дня.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связать внешние признаки с привычками: вечерний экран мешает заснуть, а короткая пауза после нагрузки помогает вернуть внимание, собранность и работоспособность.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отход ко сну в одно и то же время помогает быстрее засыпать и легче просыпаться утром.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Большинству подростков нужен сон в пределах 8–10 часов; сокращение сна увеличивает риск дневной усталости и ошибок.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29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рекомендации по сну для подростков, используемые в школьной гигиене (8–10 часов сна в сутки).
</a:t>
            </a:r>
            <a:endParaRPr lang="en-US" sz="629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сна нужно в 7 классе
</a:t>
            </a:r>
            <a:endParaRPr lang="en-US" sz="2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подъём, еда, учёба и сон происходят примерно в одно и то же время, организму не приходится постоянно перестраиваться. Это экономит силы и делает день более предсказуемым.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умственной работы, движения и отдыха помогает сохранять работоспособность без резких спадов. Короткие паузы между делами уменьшают напряжение и улучшают концентрацию.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Стабильный распорядок снижает спешку, помогает не откладывать задания на поздний вечер и делает восстановление полноценным. В результате школьник дольше сохраняет ровное самочувствие.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режим дня снижает усталость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дня без переутомления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принципах режима дня школьника: чередование нагрузки, питания, движения и отдыха.
</a:t>
            </a:r>
            <a:endParaRPr lang="en-US" sz="1189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2017583"/>
            <a:ext cx="3832800" cy="15274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 вредные привычки в режиме дня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небольшие ежедневные привычки влияют на самочувствие, внимание и настроение школьника.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даже нескольких простых правил заметно поддерживает работоспособность; нарушения обычно накапливаются и усиливают усталость.
</a:t>
            </a:r>
            <a:endParaRPr lang="en-US" sz="1116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школьной гигиены и режима дня.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утомляет попытка делать всё сразу: уроки, кружки, телефон и дополнительные занятия. Лучше заранее расставлять дела по важности и не смешивать их без пауз.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нагрузка и порядок выполнения дел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задания стоит выполнять тогда, когда сил больше, а не поздно вечером. В это время внимание уже снижается, и на одно и то же уходит больше времени.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чередовать трудные и более лёгкие дела: так мозг меньше перегружается, а ощущение бесконечной работы не возникает. Короткий перерыв между блоками помогает не терять темп.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основные уроки постоянно откладывать, усталость к вечеру нарастает быстрее. Поэтому для семиклассника важно выполнять главный объём работы до позднего времени.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отдых как способ восстановления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после уроков не должен сводиться к долгому сидению с телефоном. Прогулка, велосипед, подвижная игра или лёгкая растяжка помогают снять напряжение и вернуть бодрость.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20–40 минут движения на свежем воздухе улучшают самочувствие после учёбы. Такой перерыв разгружает глаза, спину и нервную систему, а также помогает легче продолжить день.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один сбой усиливает усталость, но особенно быстро она накапливается при нескольких нарушениях режима одновременно.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Недосып — главный фактор риска; остальные привычки усиливают его действие и затрудняют восстановление.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766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основам школьной гигиены и режима дня; условная оценка факторов
</a:t>
            </a:r>
            <a:endParaRPr lang="en-US" sz="766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мешает восстановлению
</a:t>
            </a:r>
            <a:endParaRPr lang="en-US" sz="2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925" y="2770325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5269" y="2770325"/>
            <a:ext cx="234413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96687" y="523600"/>
            <a:ext cx="200925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32800" y="523600"/>
            <a:ext cx="267900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74300" y="251050"/>
            <a:ext cx="41412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питание и вода помогают сохранять силы
</a:t>
            </a:r>
            <a:endParaRPr lang="en-US" sz="2100" dirty="0"/>
          </a:p>
        </p:txBody>
      </p:sp>
      <p:sp>
        <p:nvSpPr>
          <p:cNvPr id="12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357000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 запускает день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Утренний приём пищи помогает быстрее включиться в работу, поддерживает внимание на первых уроках и снижает риск слабости к середине дня.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512975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Обед и ужин восстанавливают силы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приёмы пищи пополняют запас энергии после уроков и занятий, поэтому школьнику легче учиться, двигаться и сохранять ровное настроение.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91275" y="988725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поддерживает работоспособность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небольшая нехватка жидкости может вызвать вялость и головную тяжесть. Если пить регулярно, мозгу и мышцам проще работать без лишнего напряжения.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94400" y="988725"/>
            <a:ext cx="18450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Сладкий перекус не заменяет еду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Сладости дают короткий подъём сил, но быстро наступает спад. Гораздо полезнее вовремя поесть и добавить к рациону воду, фрукты или йогурт.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восстановиться после перегрузки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 снижения усталости и предупреждения длительного переутомления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усталость держится больше двух недель, появляются частые головные боли, проблемы со сном или заметно падает успеваемость, важно рассказать об этом родителям или классному руководителю.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Особого внимания требует состояние, когда ребёнок плохо восстанавливается даже после выходных. Это уже не обычная школьная усталость, а сигнал, что организму нужна помощь и наблюдение.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Тревога, раздражительность и нежелание заниматься тоже повод для разговора со взрослым. Чем раньше замечены изменения, тем проще подобрать щадящий режим и снизить нагрузку.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обратиться к взрослым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2530128"/>
            <a:ext cx="3832800" cy="91874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школьного режима дня для ученика 7 класса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Распорядок показывает, как чередовать учёбу, питание, движение и отдых в течение дня.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расписании есть место и для учёбы, и для восстановления, поэтому день получается более ровным и менее утомительным.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сбалансированного дня семиклассника
</a:t>
            </a:r>
            <a:endParaRPr lang="en-US" sz="2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Гаджеты и усталость глаз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1119975" y="2200875"/>
            <a:ext cx="2170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 используют дольше обычного: глаза устают, внимание рассеивается, а телу труднее переключиться на отдых после сидячей работы.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85675" y="717900"/>
            <a:ext cx="2425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свет телефона или компьютера мешает организму настроиться на сон, поэтому засыпание может стать более долгим и тяжёлым.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309900" y="3586350"/>
            <a:ext cx="2425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30–60 минут до сна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убрать гаджеты, не сидеть в темноте с экраном и перейти к спокойным делам: чтению, подготовке вещей на завтра, тихому отдыху.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684825" y="1923550"/>
            <a:ext cx="21705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следующий день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вечером был экранный перегруз, утро часто начинается с тяжести в голове и сонливости. Ограничение экранного времени помогает восстановиться быстрее.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Самочувствие меняется не только из-за нагрузки, но и из-за того, насколько регулярно школьник отдыхает, ест и двигается.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состояние поддерживают сон, движение и паузы. Длительный экран и поздний отход ко сну заметно ослабляют восстановление.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влияния привычек на самочувствие школьника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чего зависит самочувствие в течение дня
</a:t>
            </a:r>
            <a:endParaRPr lang="en-US" sz="2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825" y="749261"/>
            <a:ext cx="3615600" cy="935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825" y="1823911"/>
            <a:ext cx="3615600" cy="9356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8825" y="2898561"/>
            <a:ext cx="3615600" cy="93567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8825" y="3973211"/>
            <a:ext cx="3615600" cy="93567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138500" y="1030050"/>
            <a:ext cx="46059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Будильник, который помогает успевать
</a:t>
            </a:r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подъём и отход ко сну происходят в одно и то же время, день становится предсказуемым. У школьника меньше утренней спешки, а вечером проще вовремя закончить дела и спокойно подготовиться ко сну.
</a:t>
            </a:r>
            <a:endParaRPr lang="en-US" sz="871" dirty="0"/>
          </a:p>
        </p:txBody>
      </p:sp>
      <p:sp>
        <p:nvSpPr>
          <p:cNvPr id="11" name="Text 2"/>
          <p:cNvSpPr txBox="1"/>
          <p:nvPr/>
        </p:nvSpPr>
        <p:spPr>
          <a:xfrm>
            <a:off x="4138500" y="2104700"/>
            <a:ext cx="46059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на парте и в рюкзаке
</a:t>
            </a:r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бутылка воды напоминает пить регулярно, а не ждать сильной жажды. Такой простой шаг помогает сохранять ясность головы на уроках, особенно после перемены, спорта или долгой прогулки.
</a:t>
            </a:r>
            <a:endParaRPr lang="en-US" sz="871" dirty="0"/>
          </a:p>
        </p:txBody>
      </p:sp>
      <p:sp>
        <p:nvSpPr>
          <p:cNvPr id="12" name="Text 3"/>
          <p:cNvSpPr txBox="1"/>
          <p:nvPr/>
        </p:nvSpPr>
        <p:spPr>
          <a:xfrm>
            <a:off x="4138500" y="3179350"/>
            <a:ext cx="46059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 для плана на день
</a:t>
            </a:r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записать уроки, кружки и домашние задания заранее, нагрузку легче распределить без перегрузки. План помогает не откладывать трудные дела на поздний вечер и оставляет время для отдыха.
</a:t>
            </a:r>
            <a:endParaRPr lang="en-US" sz="871" dirty="0"/>
          </a:p>
        </p:txBody>
      </p:sp>
      <p:sp>
        <p:nvSpPr>
          <p:cNvPr id="13" name="Text 4"/>
          <p:cNvSpPr txBox="1"/>
          <p:nvPr/>
        </p:nvSpPr>
        <p:spPr>
          <a:xfrm>
            <a:off x="4138500" y="4254000"/>
            <a:ext cx="46059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Спортивная форма и яблоко
</a:t>
            </a:r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Переодеться после уроков и выйти на движение гораздо проще, когда всё подготовлено заранее. Полезный перекус и прогулка помогают восстановить силы лучше, чем долгие часы сидения с телефоном.
</a:t>
            </a:r>
            <a:endParaRPr lang="en-US" sz="871" dirty="0"/>
          </a:p>
        </p:txBody>
      </p:sp>
      <p:sp>
        <p:nvSpPr>
          <p:cNvPr id="14" name="Text 5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 для профилактики переутомления
</a:t>
            </a:r>
            <a:endParaRPr lang="en-US" sz="2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09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регулярном распорядке школьнику легче сосредоточиться на уроках: внимание не «скачет», задания выполняются точнее, а количество случайных ошибок заметно снижается.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380781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Сон, питание и короткие паузы делают настроение ровнее. После уроков остаётся больше сил на спорт, общение и домашние дела без ощущения сильной усталости.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436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проще проснуться и начать день без спешки. Организм привыкает к повторяющемуся ритму, поэтому нагрузка переносится спокойнее и предсказуемее.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меняется, когда режим дня соблюдается
</a:t>
            </a:r>
            <a:endParaRPr lang="en-US" sz="2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школьник спит достаточно, ест вовремя, двигается и делает паузы в учёбе, усталость накапливается медленнее. Именно ежедневные привычки лучше всего поддерживают здоровье и работоспособность.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дня — простой способ не переутомляться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2026-05-20T23:53:55Z</dcterms:created>
  <dcterms:modified xsi:type="dcterms:W3CDTF">2026-05-20T23:53:55Z</dcterms:modified>
</cp:coreProperties>
</file>