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двудольные и семейство сложноцветные: самые узнаваемые растения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признаки двудольных и строение астровых на знакомых примерах.
</a:t>
            </a:r>
            <a:endParaRPr lang="en-US" sz="3227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встречаются почти повсюду: на лугах, полях, в садах и на клумбах. Их легко узнать по корзинке, где множество мелких цветков выглядит как один яркий цветок.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в природе и жизни человека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класса двудольные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семядоли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семени двудольных обычно находятся две семядоли. Они помогают молодому растению запасать питательные вещества и быстрее развиваться после прорастания.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чаще имеют сетчатое жилкование. Такой рисунок хорошо заметен у клёна, фасоли и яблони, а также у многих травянистых растений.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Стержневой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 двудольных обычно стержневая: есть главный корень и боковые ответвления. Он помогает лучше удерживать растение в почве и добывать воду.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 4 или 5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двудольных части цветка располагаются кратно четырём или пяти. Это удобно использовать как один из признаков при сравнении разных цветковых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растения семейства астровых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астровых стебель прямой или ветвистый. Он удерживает соцветия на свету и помогает растению занимать больше пространства, особенно на открытых местах.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 представителей семейства бывают простыми или рассечёнными. По их форме можно отличать виды, хотя главное внимание обычно привлекает не лист, а соцветие.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Соцветие-корзинка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выглядит как один крупный цветок, но на самом деле состоит из множества мелких цветков. Именно она делает растение ярким и хорошо заметным.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наблюдения особенно удобны ромашка и подсолнечник. У них хорошо видны и корзинка, и листья, поэтому эти растения часто используют на уроках биологии.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семейства сложноцветные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по каким признакам легко узнать астровые среди цветковых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у астровых кажется, что цветок один, но на самом деле это целое соцветие.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признаки семейства Сложноцветные (Астровые)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корзинка астровых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устроено соцветие и как в нём формируются семена.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6050" y="1483351"/>
            <a:ext cx="299025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цветков у сложноцветных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цветки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астровых обычно очень маленькие, но их в корзинке много. Благодаря этому растение выглядит ярко и заметно даже издалека, что важно для привлечения опылителей.
</a:t>
            </a:r>
            <a:endParaRPr lang="en-US" sz="122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из пяти лепестков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у большинства цветков образован пятью сросшимися лепестками. Такая форма помогает создать один удобный для насекомых нектарный центр внутри корзинки.
</a:t>
            </a:r>
            <a:endParaRPr lang="en-US" sz="123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Хохолок на плоде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Чашечка часто превращается в хохолок. Он не участвует в цветении, зато помогает плоду и семенам легче распространяться по ветру или цепляться за предметы.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цветков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ромашки по краю корзинки находятся язычковые цветки, а у подсолнечника заметнее трубчатые в центре. Такое разнообразие делает соцветие и красивым, и функциональным.
</a:t>
            </a:r>
            <a:endParaRPr lang="en-US" sz="12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астровые в школьных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часто встречаются в учебниках, на клумбах и в природе рядом со школой.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 подсолнечник обычно узнаются быстрее других, потому что их корзинки крупные и хорошо заметны.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школьным примерам и распространённым видам астровых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 распространение семян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семянки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у большинства сложноцветных образуется плод-семянка. В нём развивается одно семя, защищённое сухой оболочкой.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хохолка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на верхушке семянки есть хохолок. Он делает плод легче и помогает ему переноситься ветром, как у одуванчика.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запас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подсолнечника семянки крупные и содержат много масла. Такое строение помогает растению не только размножаться, но и приносит пользу человеку.
</a:t>
            </a:r>
            <a:endParaRPr lang="en-US" sz="13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у астровых и роль насекомых
</a:t>
            </a:r>
            <a:endParaRPr lang="en-US" sz="2734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опылители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астровых опыляется насекомыми: пчёлами, бабочками, мухами и жуками. Они переносят пыльцу с одного цветка на другой, обеспечивая образование семян.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Привлекающие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краевые цветки, запах и нектар делают корзинку заметной для насекомых. Растение словно подсказывает опылителю, где находится источник пищи.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изображением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на подсолнечнике или ромашке хорошо показывает, как растения и насекомые помогают друг другу. Такой пример легко запомнить и связать с жизнью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растений семейства сложноцветные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дают человеку пищу, лекарственное сырьё и декоративные растения. На примерах видно, что одно семейство объединяет очень разные по назначению виды.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важны одновременно для питания, медицины и озеленения, поэтому встречаются и в природе, и рядом с человеком.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общеизвестные свойства культурных растений семейства Астровые
</a:t>
            </a:r>
            <a:endParaRPr lang="en-US" sz="12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среди астровых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Одуванчик, бодяк и осот образуют много семянок, поэтому быстро захватывают новые места. Их семена легко разносятся ветром, водой и при помощи человека.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 культурами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грядках такие растения занимают пространство и забирают у культурных видов свет, воду и минеральные вещества. Из-за этого урожай может расти слабее.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для 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Сорные астровые часто появляются на газонах, в огородах и на клумбах. Если их не удалять вовремя, они быстро разрастаются и образуют плотные заросли.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сложноцветные включает и полезные, и вредные для человека виды. Это показывает, что у растений одной группы могут быть очень разные роли в природе и хозяйстве.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распознавания трёх астровых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взяты из внешнего вида соцветия и способа распространения семян.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20 000
</a:t>
            </a:r>
            <a:endParaRPr lang="en-US" sz="501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описано у сложноцветных, и это помогает им занимать самые разные места обитания.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число видов связано с мелкими цветками, собранными в заметную корзинку, и с большим количеством семян, которые легко распространяются.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 и обзорные материалы по семейству Asteraceae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подсолнечника и их 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подсолнечника выполняет свою работу, а вместе они обеспечивают рост, питание, цветение и образование плодов. Без одной части растение развивается хуже.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 — целостный организм: корень, стебель, листья, корзинка и семянки связаны между собой и не могут выполнять все функции по отдельности.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учебника биологии; данные носят учебный, а не измерительный характер
</a:t>
            </a:r>
            <a:endParaRPr lang="en-US" sz="12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внутри одного семейства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культурный подсолнечник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подсолнечник обычно выделяется одним мощным стеблем и крупной корзинкой. Такое растение удобно для выращивания человеком, потому что даёт много семян и хорошо заметно издалека.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дикий родственник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или садовая астра выглядят скромнее, но тоже относятся к астровым. У них соцветие меньше, а строение приспособлено к жизни на лугу, в саду или на обочине дороги.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двудольных и однодольных растений
</a:t>
            </a:r>
            <a:endParaRPr lang="en-US" sz="2641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 каким признакам можно отличать основные группы цветковых растений в природе и на уроке.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семядолям, жилкованию листьев, корням и строению цветка можно быстро определить, к какой группе относится растение.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96676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96226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астровых в жизни человека и природы
</a:t>
            </a:r>
            <a:endParaRPr lang="en-US" sz="2718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Подсолнечник, салат и другие культурные виды дают человеку масло, семечки и зелёные листья. Эти растения широко используются в питании и сельском хозяйстве.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 календула известны как лекарственные растения. Из них готовят настои, чаи и наружные средства, которые применяются в народной и официальной практике.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Астры, календула и другие декоративные виды украшают клумбы, школьные участки и городские цветники. Их яркие корзинки делают посадки заметными и нарядными.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астровые поддерживают насекомых-опылителей и участвуют в жизни лугов, полей и обочин. Без них природные сообщества были бы беднее и менее устойчивыми.
</a:t>
            </a:r>
            <a:endParaRPr lang="en-US" sz="13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помогают запомнить семейство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вместо одного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астровых соцветие выглядит как один крупный цветок, но на самом деле состоит из множества мелких цветков. Это главный признак, по которому семейство легко узнать.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двудольных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Астровые относятся к двудольным растениям. Их легко узнать по двум семядолям, сетчатому жилкованию листьев и стержневой корневой системе.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Плод-семянка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цветения у большинства сложноцветных образуется семянка. У многих видов она снабжена приспособлениями для распространения, поэтому растения быстро заселяют новые участки.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корзинку, семянку и признаки двудольных, можно быстро распознавать астровые в природе. Эти особенности помогают отличать их от других цветковых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 астровые легко узнать по характерным признакам строения. Эти особенности помогают растениям жить, расселяться и быть полезными человеку в природе, медицине и сельском хозяйстве.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2026-05-31T20:42:06Z</dcterms:created>
  <dcterms:modified xsi:type="dcterms:W3CDTF">2026-05-31T20:42:06Z</dcterms:modified>
</cp:coreProperties>
</file>