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нервная система управляет телом и помогает нам реагировать.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нервная система изменила жизнь животных и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появилась очень рано в истории животных: её простейшие клетки возникли сотни миллионов лет назад. У человека она связывает органы, помогает видеть, слышать, думать, учиться и мгновенно реагировать на опасность.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клетки нервной системы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Нейрон: клетка, которая передаёт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похож на живой провод. Его короткие дендриты принимают сигналы, тело клетки их обрабатывает, а аксон отправляет дальше. У взрослого человека таких клеток около 86 миллиардов, и каждая может участвовать в сложной сети связей. Именно поэтому мозг способен быстро соединять ощущения, память и движение одновременно.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Глия: невидимая служба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окружают нейроны и помогают им работать без сбоев. Их примерно в десять раз больше, чем нейронов, поэтому они не просто заполняют пространство: питают клетки, защищают их и помогают удерживать мозг от вредных веществ. Без такой поддержки нервная система не смогла бы работать так точно и 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управления телом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 образуют центр управления телом. Здесь обрабатываются сигналы, принимаются решения и запускаются ответы, включая рефлексы и сложные движения, каждую секунду очень быстро.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и ганглии собирают информацию от органов и передают её в центральные отделы. Затем оттуда уходят команды к мышцам, коже и внутренним органам в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и спинной мозг: что делает каждый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двух главных отделов центральной нервной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отвечает за сложные психические процессы, а спинной — за связь с периферией и простые рефлексы.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отделы головного мозга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— самый развитый слой мозга. Она помогает читать, говорить, запоминать и воображать, а также связывает новые впечатления с уже известным опытом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и ствол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отвечает за точность движений и равновесие, поэтому помогает писать, бегать и ловить мяч. Ствол мозга следит за дыханием, сердцебиением и температурой тела, даже когда мы об этом не думаем.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75" y="1378388"/>
            <a:ext cx="4402500" cy="79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775" y="2365123"/>
            <a:ext cx="4402500" cy="606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5" y="3159773"/>
            <a:ext cx="4402500" cy="606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2775" y="3952867"/>
            <a:ext cx="4405500" cy="7959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в цифрах и фактах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568900" y="154069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масса — огромная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весит немного, но работает постоянно. Он составляет около 2% массы тела, однако без него не обходится ни одно действие: от чтения до бега. Даже когда ребёнок отдыхает, мозг следит за дыханием, движением и сигналами от органов, словно круглосуточный диспетчер.
</a:t>
            </a:r>
            <a:endParaRPr lang="en-US" sz="677" dirty="0"/>
          </a:p>
        </p:txBody>
      </p:sp>
      <p:sp>
        <p:nvSpPr>
          <p:cNvPr id="15" name="Text 3"/>
          <p:cNvSpPr txBox="1"/>
          <p:nvPr/>
        </p:nvSpPr>
        <p:spPr>
          <a:xfrm>
            <a:off x="568900" y="248793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из триллионов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нейронами в мозге есть более 100 триллионов синапсов. Это похоже на огромный город с миллионами перекрёстков, где сообщение может выбрать множество маршрутов, чтобы дойти до нужной клетки. Благодаря этому мозг быстро учится, сравнивает и запоминает.
</a:t>
            </a:r>
            <a:endParaRPr lang="en-US" sz="632" dirty="0"/>
          </a:p>
        </p:txBody>
      </p:sp>
      <p:sp>
        <p:nvSpPr>
          <p:cNvPr id="16" name="Text 4"/>
          <p:cNvSpPr txBox="1"/>
          <p:nvPr/>
        </p:nvSpPr>
        <p:spPr>
          <a:xfrm>
            <a:off x="568900" y="328258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мозг не самый большой орган, он расходует примерно пятую часть энергии, получаемой с пищей. Поэтому ему особенно нужны регулярное питание, вода и достаточный сон. Если сил не хватает, внимание и память начинают работать хуже, а утомление приходит быстрее.
</a:t>
            </a:r>
            <a:endParaRPr lang="en-US" sz="632" dirty="0"/>
          </a:p>
        </p:txBody>
      </p:sp>
      <p:sp>
        <p:nvSpPr>
          <p:cNvPr id="17" name="Text 5"/>
          <p:cNvSpPr txBox="1"/>
          <p:nvPr/>
        </p:nvSpPr>
        <p:spPr>
          <a:xfrm>
            <a:off x="572050" y="411544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непрерывный поток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минуту мозг получает почти 750 мл крови. Она приносит кислород и питательные вещества, без которых нервные клетки быстро теряют работоспособность. Именно поэтому кровоснабжение мозга должно быть стабильным: даже короткий сбой сразу отражается на самочувствии и мышлении.
</a:t>
            </a:r>
            <a:endParaRPr lang="en-US" sz="6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рецепторы превращают сигнал в импульс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раздражения к импульсу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свет, звук или прикосновение воздействуют на тело, рецептор превращает это раздражение в нервный импульс. Так информация становится понятной для нервной системы и может быть быстро обработана.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реагируют на давление и колебания, фоторецепторы — на свет, хеморецепторы — на вещества в воздухе и пище. Терморецепторы помогают замечать тепло и холод, защищая организм от перегрева и переохлаждения.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импульса: от раздражения к ответу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сигнал проходит от внешнего раздражителя к реакции организма.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спинномозговых нервов есть у человека.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нервов связывают спинной мозг с разными участками тела и помогают передавать команды и ощущения почти по всему организму.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управление внутренними органами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Симпатический отдел включается, когда нужно действовать быстро: он ускоряет пульс, повышает готовность мышц и помогает организму собраться при испуге, нагрузке или неожиданной ситуации мгновенно.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Парасимпатический отдел работает в спокойное время: он замедляет сердцебиение, способствует перевариванию пищи и возвращает тело к режиму отдыха после напряжения, уроков и активных игр.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Вместе оба отдела помогают быстро приспосабливаться к переменам: один готовит организм к действию, другой снижает лишнее напряжение и сохраняет внутреннее равновесие после нагрузок и волнения.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центральной и периферической нервных систем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учебному материалу: сигналы идут от рецепторов к ЦНС и обратно, обеспечивая согласованную работу органов.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Синапсы: механизм передачи нервного импульса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 — это место, где нервный импульс передаётся от одной клетки к другой или к мышце. Между ними есть крошечная щель, поэтому сигнал переносится не напрямую, а через химические вещества.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 выходят из окончания нейрона, переходят через синаптическую щель и запускают ответ следующей клетки. Благодаря этому связь между клетками остаётся очень быстрой и точной, а реакция организма происходит почти мгновенно.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Рефлексы: автоматические реакции организма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Рефлекс начинается без участия сознания и помогает сразу защитить организм. Если вспыхивает свет или предмет оказывается слишком горячим, реакция возникает раньше, чем человек успевает подумать.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Одни рефлексы даны от рождения, например дыхание и моргание, другие формируются в течение жизни через повторение действий. Именно так возникают привычные реакции, которые затем выполняются очень быстро.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313" y="2167838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обучение: роль нервной системы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знание укрепляет связи между нейронами. Когда ребёнок повторяет правило, решает задачу или вспоминает пример, мозг создаёт более устойчивые пути для хранения информации.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удерживает номер, фразу или условие задачи совсем недолго. Если информация нужна часто и повторяется, она постепенно переходит в долговременную память и сохраняется намного дольше.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пересказ, решение задач и обсуждение помогают мозгу работать активнее. Без тренировки внимание и запоминание ослабевают, поэтому полезно регулярно менять виды умственной нагрузки в школе и 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нервной системы: основные типы и проявления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распространённых нарушений и мер, которые помогают заметить их вовремя.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заболевания свои признаки; раннее обращение к врачу и профилактика уменьшают риск осложнений.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нервной системы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контрольной восьмиклассник закрывает учебник не в полночь, а заранее. Он ложится спать вовремя, а утром просыпается без тяжёлой головы и спокойно повторяет материал. Такой режим помогает мозгу лучше запомнить выученное и не перегружаться перед важным днём. Уроки проходят увереннее, когда отдых тоже был полноценным.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мяч и 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выходят во двор, играют в мяч и делают короткую прогулку без телефона в руках. Движение разгоняет кровь, снимает напряжение после уроков и даёт нервной системе полезную паузу. Потом легче сосредоточиться на домашнем задании и не уставать слишком быстро. Такой перерыв особенно полезен перед вечерними занятиями.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без лишнего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девочка откладывает телефон и выбирает спокойное занятие: чтение, разговор с семьёй или подготовку одежды на завтра. Без яркого экрана перед сном мозгу проще успокоиться, а ночной отдых становится глубже и полезнее для памяти. Утром она встаёт бодрее и быстрее включается в работу в школе.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Павлова: формирование условных рефлексов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заметил, что у собак слюна выделяется при виде пищи. Он решил проверить, можно ли вызвать ту же реакцию сначала нейтральным сигналом.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кормлением ученый многократно подавал звонок. Звук каждый раз сопровождал пищу, и у животных постепенно возникала устойчивая связь между двумя событиями.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повторений один только звонок начинал вызывать слюноотделение. Так был показан условный рефлекс — основа обучения, привычек и многих автоматических реакций.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работы мозга: ЭЭГ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Шапочка с электродами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садится в кресло, а на голову ему надевают мягкую шапочку с электродами. ЭЭГ не причиняет боли и помогает врачу увидеть, как мозг работает в покое, при сне или во время нагрузки. По таким записям можно заметить необычные ритмы и вовремя разобраться в причине жалоб.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ЭЭГ назначают после травмы головы, при нарушениях сна или при подозрении на эпилепсию. Исследование показывает, какие участки мозга работают иначе, и помогает врачу выбрать дальнейшие шаги без лишних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знания, которые помогают беречь себя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органы, помогает думать, чувствовать и действовать без промедления. Заботясь о сне, питании и отдыхе, человек поддерживает память, внимание и общее здоровье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2026-05-09T16:53:15Z</dcterms:created>
  <dcterms:modified xsi:type="dcterms:W3CDTF">2026-05-09T16:53:15Z</dcterms:modified>
</cp:coreProperties>
</file>