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среды и приспособленность к ним живых организмов: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6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абиотических факторов и их роль в жизни организмов.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абиотические факторы?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— это неживые части среды: климат, температура, вода и почва. Они формируют условия жизни и влияют на разнообразие и устойчивость экосистем в лесах, пустынях, лугах и болотах.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 для фотосинтеза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обеспечивает растения необходимой энергией для фотосинтеза, что запускает цепочку питания во всех экосистемах. Без света растения не могут производить органические вещества.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продолжительности светового дня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дня регулирует биоритмы многих животных и растений, влияя на период активности, цветение и размножение. Например, у некоторых птиц смена длины дня определяет миграции.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и тенелюбивые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адаптируются к разной освещённости: светолюбивые имеют плотные листья и больше хлорофилла, а теневые — тонкие листья и специфичные способы размножения для жизни в затенении.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 в жизни растений и животных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её влияние 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организмов живут в диапазоне температур от −10°C до +50°C. Температура влияет на химические реакции внутри клеток и активность живых существ.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Живущие в экстремальных условиях термофилы и криофилы имеют особые механизмы защиты, позволяющие выживать при слишком высоких или низких температурах.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Живые организмы содержат воду в больших количествах — у растений до 95%, у человека около 70%. Вода необходима для обмена веществ и поддержания жизнедеятельности.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Организмы адаптированы к избытку или недостатку влаги через структурные изменения — развитые корни, защитные покровы, а также поведенческие особенности, например, активность в ночное время.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влажность: основы жизни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воздуха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основных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из 21% кислорода, 78% азота и около 0,04% углекислого газа. Кислород важен для дыхания, углекислый газ — для фотосинтеза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газового состава на живое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концентрации газов в воздухе может привести к гибели видов, так как многие животные и растения адаптированы к определённым условиям газового состава.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почв и их свойства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и глинистые почвы
</a:t>
            </a:r>
            <a:pPr algn="l" indent="0" marL="0">
              <a:lnSpc>
                <a:spcPct val="90000"/>
              </a:lnSpc>
              <a:buNone/>
            </a:pPr>
            <a:r>
              <a:rPr lang="en-US" sz="2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почвы быстро пропускают воду, но мало её удерживают, а глинистые плотные и влагоёмкие. Эти особенности влияют на тип корневых систем растений и состав почвенной фауны.
</a:t>
            </a:r>
            <a:endParaRPr lang="en-US" sz="2321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и болотистые почвы
</a:t>
            </a:r>
            <a:pPr algn="l" indent="0" marL="0">
              <a:lnSpc>
                <a:spcPct val="90000"/>
              </a:lnSpc>
              <a:buNone/>
            </a:pPr>
            <a:r>
              <a:rPr lang="en-US" sz="2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— плодородный слой почвы с высоким содержанием органики, а болотистые почвы имеют избыток влаги и низкую аэрацию, что ограничивает распространение ряда растений и животных.
</a:t>
            </a:r>
            <a:endParaRPr lang="en-US" sz="21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и животные приспосабливаются к свету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делятся на солнцелюбивые и тенелюбивые, различаясь формой и толщиной листьев, количеством устьиц и хлорофиллом для оптимального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адаптируют зрение и поведение: ночные виды имеют крупные глаза и лучшее обоняние, дневные используют развитую зрительную систему, чтобы избегать хищников и жары.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4625" y="3189800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Млекопитающие защищаются от холода благодаря густой шерсти и подкожному жиру, обеспечивающим термоизоляцию и сохранение тепла.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61300" y="440975"/>
            <a:ext cx="79593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 экстремальным температурам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2044475" y="6862825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Птицы сохраняют тепло плотным пухом и мигрируют в тёплые регионы на зиму. Растения пустынь уменьшают потерю влаги с помощью защитных покровов и впадают в спячку при неблагоприятных условиях.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 — хранители влаги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 обладают толстыми листьями, накапливают воду в тканях и имеют глубокую корневую систему, достигающую порой 30 метров, чтобы выживать в сухих условиях.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Гидрофиты и их водные особенности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имеют тонкие листья и воздухоносные ткани, обеспечивающие плавучесть и газообмен под водой, что помогает им успешно существовать в водной среде.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адаптации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млекопитающие осваивают условия с разной влажностью через концентрированную мочу и ночную активность — способы минимизировать потерю влаги в жарком климате.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водному режиму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адаптации у растений и животных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корневой системы и тип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корней у растений зависит от структуры почвы. В песчаных почвах корни проникают глубоко, чтобы добывать воду, а в болотистых — остаются близко к поверхности из-за водонасыщенности.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Роющие животные и симбиоз с грибами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животные, обитающие в почве, имеют адаптации для рытья нор, которые служат укрытием. Симбиотические отношения с грибами помогают растениям лучше усваивать минеральные вещества из почвы.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фотосинтеза у большинства растений составляет около 25°C. При повышении или понижении активности резко снижаются.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максимальная фотосинтетическая активность при средних температурах и снижение при экстремальных значениях, что ограничивает распространение видов.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Температурная кривая жизненных процессов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экологического исследования растений, 2020
</a:t>
            </a:r>
            <a:endParaRPr lang="en-US" sz="14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434461"/>
            <a:ext cx="10121400" cy="52641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влажности у разных организмов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способы, которыми разные виды поддерживают водный баланс в специфических условиях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организмы адаптируются к водному режиму среды, используя характеристики, соответствующие их среде обитания.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адаптаций: эврибионты и стенобионты, пойкилотермные и гомойтермные
</a:t>
            </a:r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Эврибионты способны существовать в широком диапазоне условий, например, крысы и комары, в то время как стенобионты, такие как кораллы и тритоны, требуют стабильной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температурной регуляции выделяют пойкилотермных животных, температура тела которых меняется с окружающей средой (лягушки, крокодилы), и гомойтермных, поддерживающих постоянную температуру (мыши, воробьи).
</a:t>
            </a:r>
            <a:endParaRPr lang="en-US" sz="4902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экваториальных зонах преобладают виды, способные выдерживать высокую температуру и влажность, например, крокодилы. 2. В пустынях распространён кактус, обладающий приспособлениями для сохранения влаги.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тундрах выживают животные и растения, адаптированные к холодам, такие как олени. 2. Тайга характеризуется обилием хвойных деревьев, например, ели, приспособленных к низким температурам.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видов по абиотическим факторам
</a:t>
            </a:r>
            <a:endParaRPr lang="en-US" sz="4849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Акклиматизация и адаптация к изменяющимся условиям среды
</a:t>
            </a:r>
            <a:endParaRPr lang="en-US" sz="4551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у птиц
</a:t>
            </a:r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птиц происходит линька осенью и весной, что помогает менять перья в соответствии с условиями. Это пример быстрой физиологической перестройки организма.
</a:t>
            </a:r>
            <a:endParaRPr lang="en-US" sz="2477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изменения в ответ на среду
</a:t>
            </a:r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меняют активность с дневной на ночную, чтобы избежать высоких температур или хищников. Это поведенческая адаптация для выживания в переменчивой среде.
</a:t>
            </a:r>
            <a:endParaRPr lang="en-US" sz="23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приспособления организмов к экстремальным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Археи, обитающие в горячих источниках, имеют белки с уникальной структурой, которые не разрушаются при температуре около +100°C, обеспечивая выживание в экстремальной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рыбы содержат антифризные белки, которые предотвращают замерзание крови при отрицательных температурах. Растения пустынь действуют толстой кутикулой и восковым налётом для сохранения влаги.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адаптаций: от среды к изменению наследственности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адаптаций у организмов в ответ на изменения абиотических факторов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4625" y="3189800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Засуха приводит к уменьшению количества растений, что снижает кормовую базу для травоядных животных. 2. Это вызывает уменьшение численности и хищников, нарушая баланс в экосистеме.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61300" y="440975"/>
            <a:ext cx="79593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между абиотическими и биотическими факторами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2044475" y="6862825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Похолодание меняет сроки активности и миграции животных, влияет на рост растений. 2. Наводнение изменяет распределение видов, вызывает адаптационные реакции для выживания в изменённых условиях.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абиотические факторы и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влияния абиотических факторов помогает сохранять биологическое разнообразие и устойчивость экосистем, а также адаптироваться к изменениям окружающей среды и защищать природу.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2026-05-09T06:49:22Z</dcterms:created>
  <dcterms:modified xsi:type="dcterms:W3CDTF">2026-05-09T06:49:22Z</dcterms:modified>
</cp:coreProperties>
</file>