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текстов: зачем они нужны и какими бывают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помогает понять текст с первого взгляда.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заголовка начинается чтение: он задаёт тему, настраивает на содержание и помогает быстрее понять, о чём будет текст. Поэтому умение читать и подбирать заголовки важно в школе и в повседневной жизни.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как первый ключ к тексту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заголовок текста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 — это имя текста. Он может быть одним словом, словосочетанием или целым предложением, если так точнее передаёт содержание и замысел автора.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заголовок сразу называет тему текста или даёт намёк на главную мысль. Благодаря этому читатель быстрее понимает, о чём пойдёт речь.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типом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заголовок нередко помогает догадаться, что перед нами: повествование, описание или рассуждение. Это облегчает анализ небольших текстов.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обычно короткий и точный. Он не перегружен лишними словами и потому помогает быстро ориентироваться в учебнике, тетради или сборнике.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487" y="2915264"/>
            <a:ext cx="60615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главная мысль в заголовке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текст. Заголовок может прямо называть предмет разговора: это удобно, когда нужно быстро понять содержание и найти нужный материал.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хотел сказать автор. Иногда она звучит в заголовке явно, а иногда только угадывается по формулировке, направляя читателя к выводу.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заголовок одновременно называет тему и намекает на основную мысль. Такой вариант особенно полезен при анализе коротких школьных текстов, где каждая деталь значима.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смысла сразу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заголовков, принятая в школьной практике русского языка.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заголовков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пять распространённых типов заголовков и их назначение.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заголовка выбирают по содержанию текста и цели автора: от точного названия до выразительного намёка.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достаточно, чтобы сразу назвать тему текста.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тематическом заголовке, приведённое в учебной теме.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заголовок особенно удобен в учебных материалах: он быстро показывает содержание и помогает без лишних усилий найти нужный текст.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Заголовок-вопрос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заголовок обычно содержит вопросительное слово или знак вопроса. Он сразу задаёт направление чтения и обещает ответ, который читатель найдёт в тексте.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рассуждения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заголовок особенно уместен в текстах-рассуждениях и научно-популярных заметках. Он помогает показать проблему и подвести к объяснению или выводу.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заставляет задуматься и вовлекает в чтение. Поэтому вопросительный заголовок часто делает текст более живым, даже если речь идёт о школьной теме.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Заголовок-сообщение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заголовок не намекает, а сразу сообщает факт или событие. Читатель понимает, что в тексте речь пойдёт о конкретном случае, новости или наблюдении.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сообщений особенно важны простота и точность формулировки. Здесь не нужна загадка: заголовок должен быстро и без двусмысленности передать основную информацию.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Заголовки-сообщения часто встречаются в заметках, новостях и коротких сообщениях. Они хорошо работают там, где ценится краткость и понятность.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Интригующий заголовок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вместо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Интригующий заголовок не раскрывает всё сразу. Он оставляет вопрос или загадку и заставляет читателя узнать, что скрывается за названием.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часто используют в рассказах, очерках и других художественных текстах. Он помогает удержать внимание и создать настроение ожидания.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обмануть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Интрига должна быть связана с содержанием текста. Если название обещает одно, а текст говорит о другом, заголовок становится обманчивым и теряет доверие.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Цитатный заголовок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Цитатный заголовок строится на точных словах из текста или на известной фразе. Благодаря этому название звучит ярко и запоминается лучше обычной формулировки.
</a:t>
            </a:r>
            <a:endParaRPr lang="en-US" sz="2284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из цитаты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делает название ближе к содержанию и подчёркивает авторский замысел. Читатель сразу чувствует, что заголовок не случайный, а выбран очень точно.
</a:t>
            </a:r>
            <a:endParaRPr lang="en-US" sz="223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авторским текстом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заголовок помогает выделить главную мысль произведения. Он особенно уместен в литературных, нравственных и публицистических текстах, где важна выразительность.
</a:t>
            </a:r>
            <a:endParaRPr lang="en-US" sz="2017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типичных учебных текстов по литературе и русскому языку для 7 класса.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тип заголовка чаще встречается в учебных текстах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заголовки помогают быстро понять тему и удобно работают в параграфах, упражнениях и небольших текстах для 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тематический заголовок; вопросительный используется заметно реже, а интригующий и цитатный зависят от жанра.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тип заголовка по шагам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признакам заголовка и его связи с содержанием текста.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заголовок зависит от типа текста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называет событие или создаёт ожидание: он помогает сразу почувствовать движение сюжета и понять, что в тексте будет история.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рассуждении заголовок нередко задаёт вопрос или проблему. Он подсказывает, что автор будет объяснять, доказывать или искать ответ.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название обычно указывает на предмет, место или явление. Такой заголовок настраивает читателя на наблюдение за признаками и деталями.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хороший заголовок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выражает мысль без лишних слов. Короткая формулировка легче запоминается, быстрее читается и не перегружает текст, особенно в учебных материалах.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простые и ясные слова, которые сразу понятны школьнику. Сложные или туманные выражения делают заголовок менее удобным для восприятия.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должно точно соответствовать содержанию. Если заголовок слишком общий или неверный, читатель заранее ждёт не тот материал и может потерять интерес.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заголовке важно соблюдать нормы языка: правильно писать слова, ставить знаки препинания и не допускать речевых ошибок. Грамотность поддерживает доверие к тексту.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заголовки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названия точнее раскрывают содержание текста и помогают читателю быстрее понять тему.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названия конкретны и связаны с содержанием, а неудачные слишком общие, расплывчатые или не помогают понять тему.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примеров заголовков для анализа в 7 классе.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подборе заголовка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название трудно запомнить и неудобно читать. В нём теряется главная мысль, поэтому заголовок перестаёт быстро помогать ориентироваться в тексте.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заголовок говорит об одном, а текст — о другом, читатель чувствует несоответствие. Это мешает понять содержание ещё до чтения.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туманный заголовок может быть интересным, но без связи с текстом он становится обманчивым. Читатель ожидает не то, что ему предлагают.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 пунктуационные ошибки сразу снижают качество заголовка. Даже короткое название должно быть написано грамотно и аккуратно.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обязан отражать содержание текста. Когда между названием и текстом нет связи, материал кажется менее убедительным и хуже запоминается.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заголовок меняет восприятие текста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«Первый снег» вызывает образ, эмоцию и ожидание описания. Уже до чтения становится понятно, что автор хочет передать впечатление и атмосферу.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«Когда выпал первый снег?» переводит внимание на поиск ответа. Текст начинает восприниматься как наблюдение, объяснение или небольшое рассуждение.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материал можно прочитать по-разному, если изменить название. Заголовок подсказывает, на чём нужно сосредоточиться: на событии, признаке или проблеме.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подбора заголовка к тексту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практический порядок действий при выборе названия для небольшого текста.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работы с заголовками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одному тексту полезно придумать два или три названия. Это помогает увидеть, какой вариант точнее отражает содержание, а какой звучит слишком общо или неубедительно.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заголовки по трём признакам: краткость, точность и выразительность. Такой анализ учит замечать разницу между названием темы и формулировкой главной мысли.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лучший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 тот заголовок, который лучше всего подходит тексту и не вводит читателя в заблуждение. Это упражнение развивает внимательность к слову и 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 — ключ к пониманию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помогает быстро понять тему, главную мысль и жанр текста. Если он краток, точен и уместен, читать и анализировать материал становится намного легче.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2026-05-28T08:50:23Z</dcterms:created>
  <dcterms:modified xsi:type="dcterms:W3CDTF">2026-05-28T08:50:23Z</dcterms:modified>
</cp:coreProperties>
</file>