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принимают свет, а мозг превращает его в картинку.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как глаза помогают нам видеть мир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нужны хорошие глаза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зрения мы читаем, пишем, смотрим на доску, узнаём лица и замечаем, что происходит вокруг. Поэтому глазам важно давать свет, отдых и бережное отношение каждый день.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и радужка помогают защищать глаз и направлять свет внутрь. Зрачок меняет размер, чтобы пропускать больше или меньше света в зависимости от освещения.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работает как маленькая линза: он собирает лучи и помогает рассмотреть предмет чётко. Затем изображение попадает на сетчатку, где начинается самая важная работа.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глаз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превращает свет в сигнал для мозга. Зрительный нерв передаёт этот сигнал дальше, и мозг понимает, что именно мы видим перед собой.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глаз собирает изображение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 отражает свет, а затем он попадает в глаз через зрачок. Это похоже на маленькое окошко, через которое внутрь проходит нужное количество света. Без этого шага картинка не начнёт складываться.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входит в глаз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сетчатке появляется уменьшённое изображение предмета, а дальше сигнал уходит в мозг. Мозг соединяет сведения от двух глаз и создаёт общую, ясную картинку мира вокруг нас.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дорисовывает картину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помогает световым лучам собраться в одном месте. Он словно аккуратный помощник, который наводит резкость. Благодаря ему предметы не расплываются, а становятся более понятными для глаза и мозга.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собираются внутри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363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различаем цвет, форму и движение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помогают лучше видеть в сумерках и полумраке. Когда света мало, они выручают глаза, чтобы мы не споткнулись о стул и не устроили домашний квест.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работе сетчатки мы видим, когда что-то движется. Глаз вовремя замечает пролетающий мяч, бегущего кота или машину, которая подъехала слишком близко.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отвечают за цвета и мелкие детали. Именно поэтому мы различаем красный мяч, жёлтый карандаш и зелёную траву, а ещё замечаем узоры и тонкие линии.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от предмета до картинки в мозге
</a:t>
            </a:r>
            <a:endParaRPr lang="en-US" sz="268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свет проходит через глаз и превращается в зрительный сигнал.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хорошее зрение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 писать лучше при ровном освещении и на удобном расстоянии. Тогда глаза не напрягаются зря, а буквы не начинают играть в прятки.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тоже важна: морковь, яйца, зелень и рыба помогают получать витамины A, C и E. Они поддерживают здоровье глаз и делают заботу о зрении вкусной.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во время уроков, прогулки на улице и полноценный сон помогают глазам отдыхать. Им, как и нам, нужен перезагрузочный режим.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смотреть в экран без отдыха, глаза начинают уставать. Им нужен перерыв, иначе появляется сухость, а взгляд становится тяжёлым.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лёжа или слишком близко к книге заставляет глаза работать с лишним напряжением. Так им труднее сохранять чёткость, и они быстрее устают.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быстро утомляют глаза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напряжения могут появиться покраснение, жжение и желание часто моргать. Это знак, что глазам срочно нужен отдых, а не ещё одно задание.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яркий или слишком слабый свет мешает глазам спокойно работать. В первом случае хочется щуриться, а во втором — напрягаться ещё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отдых помогает глазам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моргаем, поверхность глаза увлажняется и с неё убираются пылинки. Это маленькая, но очень полезная работа, которую глаза любят каждый день.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моргание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долго читает или смотрит в экран, он моргает реже. Глаза начинают сохнуть и уставать, а взгляд становится менее бодрым.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долгая работа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отдых и взгляд вдаль помогают глазам расслабиться. После такой передышки им легче снова читать, писать и смотреть вокруг без лишнего напряжения.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короткая пауза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 линзы помогают видеть чётче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изображение размыто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глаз фокусирует свет не совсем точно, и предметы выглядят расплывчато. Тогда человеку бывает трудно читать, смотреть на доску и узнавать мелкие детали.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очки и линзы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 контактные линзы помогают исправить такой фокус. Их подбирает специалист, потому что каждому человеку нужна своя сила стекла и свой точный вариант.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глаза защищают от яркого света, веток, песка и пыли. Если сильное солнце или ветер мешают, помогают кепка, очки и внимательность во время игр.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солнца и пыли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тереть глаза грязными руками, даже если они зачесались. На коже и ладонях могут быть микробы, которые легко вызывают раздражение или воспаление.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— спокойные глаза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с ножницами, молотком, конструктором и другими предметами важно не спешить. Если есть риск попасть в глаз частицей материала, нужны защитные очки.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инструментами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глаза от травм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глаза подают сигнал о помощи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часто щурится, держит книгу слишком близко или наклоняется к тетради, это может означать, что глазам уже тяжело справляться без помощи.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 после зрительной работы тоже заслуживает внимания. Чем раньше ребёнка покажет врач, тем проще подобрать помощь и избежать лишнего напряжения.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видеть буквы на доске, появляются размытые строки или хочется всё время моргать? Такие признаки особенно заметны на уроках и при чтении.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 глазах, покраснение, слезотечение и ощущение жжения — не «каприз», а важные сигналы. После них лучше не ждать, а рассказать взрослому.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зрение у врача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обычно идёт по шагам: от беседы и таблиц до приборов, если нужно уточнить причину жалоб.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вовремя заметить размытость, прищуривание и трудности с доской, а значит — быстрее обратиться к врачу и подобрать очки или линзы.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нарушения зрения важно знать каждому школьнику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человека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и темнота влияют на глаза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слишком ярком свете глаза щурятся и быстрее устают, потому что им приходится постоянно приспосабливаться. Мягкое ровное освещение помогает читать и писать спокойнее.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предметы различать труднее, и зрение напрягается сильнее обычного. Поэтому лучше не читать при слабой лампе и не работать в полумраке, как маленький ёжик.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трогать лицо, нужно вымыть руки с мылом. Так меньше шансов занести в глаза пыль, грязь и микробы, которые вызывают раздражение.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глазам нужна чистота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Глазные капли и другие средства используют только по назначению врача. Самолечение для глаз — плохая идея: они не любят сюрпризы.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должно быть своё полотенце и свои салфетки для лица. Чужие вещи могут переносить инфекцию, даже если выглядят совершенно чистыми.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глаза работают вместе, мозг сравнивает их сигналы и точнее понимает расстояние до предметов. Поэтому мы лучше ловим мяч и не врезаемся в стул.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мозгу видеть мир объёмным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работа зрительной системы человека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упражнения для отдыха глаз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короткую паузу после чтения и посмотрите вдаль на окно или дерево. Потом медленно переведите взгляд вверх, вниз, вправо и влево, без резких движений.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спокойных морганий помогают увлажнить глаза и снять напряжение. Упражнения должны быть мягкими: без надавливания, без спешки и без соревнований, кто моргнёт быстрее.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с глазами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привычек помогает беречь зрение каждый день — дома, в школе и на прогулке.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каждый день помогают учиться, играть и замечать красоту вокруг. Если беречь свет, отдых, чистоту и безопасность, зрение дольше остаётся помощником, а не капризным упрямцем.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глаза — и мир будет ярче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2026-05-21T08:22:49Z</dcterms:created>
  <dcterms:modified xsi:type="dcterms:W3CDTF">2026-05-21T08:22:49Z</dcterms:modified>
</cp:coreProperties>
</file>