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многочленов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Осваиваем раскрытие скобок, подобные члены и точную работу со знаками.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состоят из чисел, букв и степеней. Их удобно узнавать по подобным членам и свободному члену. Такие выражения встречаются в формулах периметра, площади и в задачах о стоимости покупок.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вокруг нас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4350" y="1303217"/>
            <a:ext cx="2775300" cy="165596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часть включает переменные и их степени. Именно она определяет, можно ли объединять члены: одинаковая буквенная часть позволяет складывать коэффициенты, а разная — нет.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часть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члены имеют одинаковую буквенную часть и одинаковую степень. Их можно объединять, а члены с разными буквами, степенями или без переменной складывать вместе нельзя.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члены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37188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показывает, в какой степени стоит переменная: например, x² и a³. Члены с разными степенями не являются подобными, даже если в них одна и та же буква.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37038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одночлена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показывает, сколько раз берётся буквенная часть. В записи 7x число 7 является коэффициентом и указывает, как связаны числовая и буквенная части.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состоит из нескольких членов, соединённых знаками сложения и вычитания. Каждый член сохраняет свою буквенную часть и может содержать число, переменную или обе части вместе.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выражения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многочлен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многочленов скобки можно убрать, сохранив все слагаемые. Сначала записывают полное выражение, а затем переходят к приведению подобных членов.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записываем всё выражение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удобно записывать в стандартном виде: сначала члены с переменной, затем свободный член. Это делает выражение более понятным и помогает быстрее проверять решение.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итог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перед скобками показывает, как изменится запись при раскрытии. Если перед скобками стоит плюс, члены внутри сохраняют свои знаки и просто переписываются без изменений.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знаками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ищут одинаковые буквенные части и складывают только коэффициенты. Так, в примере с 3x и 2x получается 5x, а свободные числа тоже объединяются.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объединяем подобные члены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многочленов: общий вид записи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что вычисления обычно несложны; главное — не пропустить ни один знак и не потерять свободный член.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проблемные места связаны с первыми шагами: раскрытием скобок и внимательной записью знаков. Именно они чаще всего влияют на итог.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4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«Сложение и вычитание многочленов»; иллюстративное сравнение шагов и типичных затруднений.
</a:t>
            </a:r>
            <a:endParaRPr lang="en-US" sz="1064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при работе с многочленами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000" y="1108175"/>
            <a:ext cx="8424000" cy="195792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скобками стоит плюс, каждое слагаемое внутри переписывается с тем же знаком. Это самый простой случай: скобки убираются без преобразования знаков.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не меняются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24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скобки убраны, удобно складывать коэффициенты и записывать ответ в стандартном виде. Так работа идёт быстрее и без лишних промежуточных действий.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524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 — упрощение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62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выражение выглядит как обычная сумма. Например, a+(b−c) превращается в a+b−c, и дальше можно сразу искать подобные члены.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2562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становится короче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раскрывать скобки после знака «+»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3597" y="3217325"/>
            <a:ext cx="3285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появляются, когда минус распространяют не на все члены или забывают изменить знак у свободного числа. Поэтому важно проверять каждый элемент отдельно.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ошибок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можно сразу приводить подобные члены. Если соблюдены знаки, дальнейшее сложение коэффициентов выполняется обычным способом.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считаем по правилам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скобками стоит минус, значит, у каждого члена внутри меняется знак на противоположный. Это правило нужно применять к каждому слагаемому без исключений.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меняются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смены знаков выражение удобно переписать без скобок. Тогда разность превращается в сумму, с которой легче работать при дальнейшем упрощении.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убираем скобки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при знаке «−»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строится по правилам раскрытия скобок и приведения подобных членов.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сложения и вычитания многочленов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объединяются только одинаковые буквенные части, а коэффициенты складываются или вычитаются по обычным правилам.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часть не меняется, а действия выполняются только с коэффициентами. Свободные числа тоже можно объединять.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приведения подобных членов.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приведения подобных членов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складывать выражения по тем же правилам: сначала убирают скобки, затем приводят подобные члены. Число без буквы и член с переменной объединять нельзя.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одночлена и многочлена из школьного курса алгебры.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можно рассматривать как многочлен с единственным членом.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762950" y="157057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многочлена удобно заменить сложением с изменёнными знаками во второй скобке. Так выражение становится короче и понятнее для дальнейшего приведения подобных членов.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2938" y="117000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убираем скобки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2950" y="408102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остаётся найти подобные члены и сложить их коэффициенты. Например, (a+b)−(c−d)=a+b−c+d, после чего можно сразу записать ответ в стандартном виде.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62938" y="368045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упрощаем выражение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62950" y="2825800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скобками стоит минус, то у каждого члена второй скобки знак становится противоположным: плюс переходит в минус, а минус — в плюс, без исключений.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762938" y="2425225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 каждый знак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многочленов через изменение знаков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неточности чаще всего появляются на первых шагах преобразования. Чаще всего ученики ошибаются именно при работе со знаками.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связаны с раскрытием скобок и минусом перед ними; значит, именно эти действия требуют особого внимания.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аналитическая оценка типичных ошибок при выполнении преобразований многочленов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сложении и вычитании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сумму (3x²−2x+1)+(5x²+x−4) и готовим её к преобразованию, сохраняя все члены без изменений.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Записываем выражение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получаем 8x²−x−3. В ответе сначала идут члены с переменной, а затем свободный член.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Записываем ответ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складываем члены с x², затем члены с x и свободные числа: 3x²+5x², −2x+x, 1−4.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Объединяем подобные члены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 между скобками стоит плюс, знаки внутри них остаются прежними: 3x²−2x+1+5x²+x−4.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Убираем скобки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пример сложения многочленов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(4a−3b+2)−(a+b−5) сначала меняем знаки у всех членов второй скобки. Получаем 4a−3b+2−a−b+5, не пропуская ни один знак.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вторую скобку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нужно отрицательным коэффициентам и числу без буквы. Именно здесь чаще всего появляются ошибки, поэтому полезно ещё раз просмотреть каждый член отдельно.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знаки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объединяем одинаковые буквенные части: 4a−a, −3b−b и 2+5. Важно не смешивать разные переменные и отдельно учитывать свободные числа.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подобные члены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коэффициенты: 4a−a=3a, −3b−b=−4b, 2+5=7. В результате выражение упрощается до 3a−4b+7 без лишних скобок.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Выполняем вычисления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пример вычитания многочленов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после сложения или вычитания многочленов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полученный ответ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этапы работы с многочленами и показывает, где чаще всего допускаются неточности.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ошибки связаны не с вычислениями, а с нарушением последовательности действий и невнимательностью к знакам.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сложения и вычитания многочленов, школьный курс алгебры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действия и распространённые ошибки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на движение многочлены описывают путь, время или скорость. После сложения и вычитания выражений легче выделить нужную величину и найти ответ.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стоимость многочлены удобно использовать для записи общей цены нескольких товаров. Сложение подобных членов помогает быстро упростить условие и посчитать итог.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покупок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нахождении периметра многочлены помогают складывать стороны с буквенными выражениями. Так формула становится короче, а вычисление — быстрее и удобнее для проверки.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фигур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площадь и размеры многочлены позволяют записывать зависимость от переменной. Это особенно полезно, когда одна сторона или несколько величин неизвестны.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размеры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многочлены в школьных задачах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создаёт основу для всех следующих преобразований выражений. Чем увереннее выполняются простые действия, тем легче справляться с более сложными заданиями.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сложности идёт по ступеням: без прочного навыка работы с многочленами труднее осваивать уравнения и преобразования в старших классах.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4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школьного курса алгебры 7–8 классов
</a:t>
            </a:r>
            <a:endParaRPr lang="en-US" sz="1384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тема связана с дальнейшей алгеброй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скобками стоит знак «−», у каждого члена второй скобки знак становится противоположным. Это правило нужно применять к каждому слагаемому без исключений.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меняет всё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 члены с переменными, затем свободный член. Такая форма помогает сразу увидеть результат и проверить, не пропущено ли какое-либо слагаемое.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пишем по порядку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Объединять можно лишь те члены, у которых одинаковая буквенная часть и одинаковая степень. Если части различаются, они остаются в ответе отдельно.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только подобные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перед скобками стоит знак «+», всё внутри них переписывается без изменений. Это позволяет быстро убрать скобки и перейти к упрощению выражения.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не меняет знаки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темы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Многочлены: простой инструмент для сложных задач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многочленов учат аккуратно работать со скобками, знаками и подобными членами. Этот навык помогает упрощать выражения, решать уравнения и уверенно двигаться дальше в алгебре.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2026-05-30T00:26:23Z</dcterms:created>
  <dcterms:modified xsi:type="dcterms:W3CDTF">2026-05-30T00:26:23Z</dcterms:modified>
</cp:coreProperties>
</file>