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Духовные стихи: народная поэзия о вере и нравственном выборе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 говорил о вере, совести и спасении души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Духовные стихи возникли в средневековой Руси и особенно широко бытовали с XVI по XIX век. Их пели крестьяне, странники, паломники и старообрядцы, соединяя книжные сюжеты с живой устной традицией.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средневековой Руси к народному чтению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Духовный стих — это стихотворное или песенное произведение религиозного содержания, в котором рассказывается о Боге, святых и судьбе человеческой души.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духовный стих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жанра характерны простота изложения, повторы, обращения и запоминающиеся образы, поэтому его легко слушать и запоминать на слух.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таких текстов — грех и покаяние, смерть и Страшный суд, рай и ад, а также надежда на спасение и милость.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создавал и исполнял духовные стихи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Духовные стихи бытовали в крестьянской среде, у паломников, странников, нищих певцов и в старообрядческих общинах, где особенно ценили устную память и религиозное слово.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исполняли без инструментов, чаще нараспев и спокойно. Такой способ звучания создавал особую атмосферу молитвы, дороги или вечернего домашнего чтения.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1814159"/>
            <a:ext cx="3848986" cy="258674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духовных стихов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о чём чаще всего рассказывает жанр и какой нравственный смысл несут его сюжеты.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каждый текст связан с нравственным выбором и размышлением о том, как человек должен жить.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традиции духовных стихов русской словесности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014" y="3298713"/>
            <a:ext cx="306494" cy="2451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3145" y="3259009"/>
            <a:ext cx="324602" cy="3246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8758" y="1602394"/>
            <a:ext cx="317232" cy="31723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66960" y="1614850"/>
            <a:ext cx="328860" cy="2923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64251" y="1602394"/>
            <a:ext cx="237924" cy="317232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и символы
</a:t>
            </a:r>
            <a:endParaRPr lang="en-US" sz="2000" dirty="0"/>
          </a:p>
        </p:txBody>
      </p:sp>
      <p:sp>
        <p:nvSpPr>
          <p:cNvPr id="15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в духовных стихах обозначает место молитвы, тишины и соединения человека с Богом. Он помогает почувствовать святость пространства и важность внутреннего сосредоточения.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Душа и ангел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души и ангела помогают говорить о незримом мире и о защите свыше. Через них текст становится более образным и обращается к самым глубоким чувствам.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духовных стихах обычно означает добро, правду, надежду и присутствие Бога. Он противопоставлен тьме, которая связана с грехом, страхом и духовной потерянностью человека.
</a:t>
            </a:r>
            <a:endParaRPr lang="en-US" sz="1162" dirty="0"/>
          </a:p>
        </p:txBody>
      </p:sp>
      <p:sp>
        <p:nvSpPr>
          <p:cNvPr id="19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показывает жизненный выбор и внутреннее движение души. Герой или рассказчик словно идёт к пониманию себя, к покаянию и к желанному спасению.
</a:t>
            </a:r>
            <a:endParaRPr lang="en-US" sz="1262" dirty="0"/>
          </a:p>
        </p:txBody>
      </p:sp>
      <p:sp>
        <p:nvSpPr>
          <p:cNvPr id="20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 связан с верой, терпением и готовностью нести трудности ради духовной цели. Этот образ напоминает о страдании, но одновременно ведёт к надежде.
</a:t>
            </a:r>
            <a:endParaRPr lang="en-US" sz="126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встречаются чаще всего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условное распределение тем по типичным сюжетам жанра.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жанра стоят религиозные и нравственные вопросы; бытовая тема почти не развивается.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модель по материалам школьного обзора жанра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текста от религиозной среды к фольклорной записи в XIX–XX веках.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духовный стих переходил от слова к памяти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духовных стихов обычно прост и понятен слушателю, но при этом звучит торжественно. Такое сочетание помогает удерживать внимание и делает текст близким к молитвенному обращению.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часто встречаются церковнославянизмы, повторы и параллелизмы. Эти средства придают речи особую ритмичность, помогают запоминанию и подчёркивают серьёзность темы.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к Богу, душе или святому создают ощущение живого разговора. При этом сохраняются черты народной речи, поэтому текст звучит естественно и выразительно.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духовных стихов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книги, свечи и рукописи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 рядом с иконой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 и икона создают настроение молитвы и внутренней тишины. Именно такая обстановка помогает понять, почему духовные стихи воспринимались не только как песни, но и как особое размышление о вере, душе и ответственности человека.
</a:t>
            </a:r>
            <a:endParaRPr lang="en-US" sz="1046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книга на столе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вечер, раскрытая книга и внимательно читающий человек сразу напоминают о духовном стихе. Такой образ передаёт связь жанра с церковным чтением и с уважением к письменному слову. В нём чувствуется медленное, сосредоточенное восприятие текста.
</a:t>
            </a:r>
            <a:endParaRPr lang="en-US" sz="1046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 в руках переписчика
</a:t>
            </a:r>
            <a:pPr algn="l" indent="0" marL="0">
              <a:lnSpc>
                <a:spcPct val="100000"/>
              </a:lnSpc>
              <a:buNone/>
            </a:pPr>
            <a:r>
              <a:rPr lang="en-US" sz="38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лист, аккуратный почерк и следы долгого хранения напоминают, что духовные стихи жили между устной и книжной культурой. Их могли запомнить на слух, а затем переписать, сохраняя главный смысл и создавая новые варианты.
</a:t>
            </a:r>
            <a:endParaRPr lang="en-US" sz="108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4911" y="1587736"/>
            <a:ext cx="2674178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Жанровые особенности духовного стиха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признаки помогают узнать духовный стих и чем он отличается от других устных жанров.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Духовный стих соединяет песню, рассказ и молитву, поэтому его легко узнают по устной форме, повтору строк и нравственному смыслу.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жанра по материалам школьного курса литературы и фольклористики.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былине главное — герой-воин, его сила и подвиг. В духовном стихе в центре находится не богатырь, а человек, его душа и выбор между грехом и правдой.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лирической песни этот жанр отличается более строгим нравственным смыслом. Он не столько выражает чувства, сколько подводит слушателя к размышлению о покаянии, смерти и спасении.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духовном стихе меньше бытовых подробностей и ярких сцен повседневной жизни. Вместо этого звучат обращения к Богу, святых образов и вечных религиозных вопросов.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 другими жанрами есть в песенной форме и устной передаче, но духовный стих выделяется особой серьезностью, назидательностью и устойчивой связью с церковной традицией.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духовный стих отличается от былины и лирической песни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духовного стиха с другими устными жанрами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общий уровень выраженности признаков: религиозной темы, повествовательности и назидательности в четырёх жанрах.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Духовный стих сильнее всего связан с религиозным смыслом и нравственным выводом, тогда как другие жанры чаще опираются на героику, историю или чувства.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жанров по признакам школьного курса литературы; условная схема для учебного сравнения.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духовных стихах часто действуют святые и святые заступники: Георгий, Николай Чудотворец, Богородица. Через их образы народ говорил о помощи, милосердии и надежде на заступничество.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текстах звучат мотивы конца мира, Страшного суда, чуда и спасения. Они делали смысл понятным и детям, и взрослым, потому что отвечали на самые важные вопросы о жизни и смерти.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сюжеты и персонажи духовных стихов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со святыми появляется образ грешной души, праведника или кающегося человека. Такие персонажи помогают показать внутреннюю борьбу, страх перед грехом и стремление исправить жизнь.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обычно разворачивается сюжет и к какому нравственному выводу он приводит.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типичного духовного стиха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Исполнение и звучание духовных стихов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Духовные стихи исполнялись медленно, протяжно и обычно без инструментов. Такой способ пения помогал удерживать текст в памяти и создавал сосредоточенное, почти молитвенное настроение.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их пели в кругу слушателей или во время дороги, когда важны были тишина и вдумчивость. Общий нараспев делал текст особенно выразительным и легко узнаваемым.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духовные стихи сохранялись особенно долго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сохранность жанра влияли устойчивая традиция, семейная передача и бережное отношение к религиозной памяти.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духовные стихи удерживались там, где дольше сохранялся традиционный уклад и сильнее была устная передача.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фольклорных записей XIX–XX веков и школьных справочных источников.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духовные стихи важны сегодня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культуре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Духовные стихи помогают увидеть, как народ сохранял представления о вере, совести и добре через устное слово и песенную форму.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встречаются старые слова и устойчивые выражения, поэтому жанр полезен для понимания развития русского языка и книжной традиции.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показывают, как религиозные и нравственные истории передавались в семье, в дороге и в кругу слушателей разных поколений.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ученика духовный стих — это пример связи фольклора с религиозной культурой и повод задуматься о вечных вопросах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87737"/>
            <a:ext cx="3848986" cy="183958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 духовных стихах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повторить главное и быстро проверить себя перед уроком.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объединяет религиозное содержание, устную форму и нравственный смысл, поэтому его можно назвать народным разговором о вечных вопросах.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по теме «Духовные стихи» из школьного курса литературы.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Духовные стихи: слово, память, вера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Духовные стихи показывают, как народная поэзия помогала говорить о вере, совести и выборе между добром и злом. Этот жанр сохраняет важную часть русской культурной памяти.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2026-05-22T20:27:26Z</dcterms:created>
  <dcterms:modified xsi:type="dcterms:W3CDTF">2026-05-22T20:27:26Z</dcterms:modified>
</cp:coreProperties>
</file>