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Шекспир: поэт, драматург, эпоха
</a:t>
            </a:r>
            <a:endParaRPr lang="en-US" sz="290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творчество Шекспира, изменившие мировую литературу.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Шекспира: время перемен и театра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жил в эпоху Елизаветы I и Якова I, когда в Англии быстро рос Лондон, развивался театр и все больше людей хотели читать и смотреть пьесы на родном языке.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в Стратфорде-на-Эйвоне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апреля 1564
</a:t>
            </a:r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Стратфорде-на-Эйвоне родился Уильям Шекспир. Этот небольшой город стал началом пути будущего автора, чьи произведения знают во всем мире.
</a:t>
            </a:r>
            <a:endParaRPr lang="en-US" sz="1112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отец, Джон Шекспир, занимался ремеслом и торговлей, а мать, Мэри Арден, происходила из уважаемой семьи. В местной грамматической школе он изучал латынь и античных авторов.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Юношеские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занятия развили у Шекспира интерес к языку, истории и литературе. Эти знания позже помогли ему создавать яркие пьесы и запоминающиеся образы.
</a:t>
            </a:r>
            <a:endParaRPr lang="en-US" sz="111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Лондон и начало театральной работы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столице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1580-х годов Шекспир переехал в Лондон. Здесь он оказался в центре культурной жизни и увидел, как устроен профессиональный театр.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театральной труппе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выступал как актер и писал пьесы для труппы «Слуги лорда-камергера», позже ставшей труппой «Слуги короля». Именно тогда его имя стало широко известно.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написал Шекспир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Шекспиру приписывают 39 пьес. Среди них есть трагедии, комедии и исторические хроники, поэтому его наследие охватывает очень разные стороны человеческой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написал 154 сонета и две большие поэмы. Эти произведения показывают, что Шекспир был не только драматургом, но и крупным поэтом.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пьес — «Ромео и Джульетта», «Гамлет», «Макбет», «Отелло», «Король Лир» и «Юлий Цезарь». Эти названия стали частью мировой культуры.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произведений Шекспира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Шекспир работал сразу в нескольких жанрах, а не писал только трагедии.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 Шекспира комедий, но трагедии и хроники тоже занимают важное место в его наследии.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традиционной классификации пьес Шекспира; справочные литературные издания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Шекспира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обогатил английский язык множеством слов и оборотов. Некоторые из них используются до сих пор, поэтому его тексты звучат живо и современно даже через века.
</a:t>
            </a:r>
            <a:endParaRPr lang="en-US" sz="883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и проза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пьесах рядом существуют стихотворная речь и обычная разговорная проза. Такое сочетание помогает показывать и торжественные сцены, и повседневные разговоры героев.
</a:t>
            </a:r>
            <a:endParaRPr lang="en-US" sz="855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и противопоставления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часто строил речь на резких противоположностях: любовь и ненависть, жизнь и смерть, верность и предательство. Благодаря этому мысли героев становятся особенно выразительными.
</a:t>
            </a:r>
            <a:endParaRPr lang="en-US" sz="80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говорят по-разному: один торжественно, другой просто, третий резко и эмоционально. Это делает каждого героя узнаваемым и помогает лучше понять его характер.
</a:t>
            </a:r>
            <a:endParaRPr lang="en-US" sz="816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которую узнавали сразу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«Глобус» открылся в 1599 году на южном берегу Темзы. Это был круглый театр без крыши над центральной частью, где зрители стояли близко к сцене и слышали каждое слово актеров. Такое устройство создавало ощущение участия в действии.
</a:t>
            </a:r>
            <a:endParaRPr lang="en-US" sz="1119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для самых разных людей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«Глобус» приходили и богатые горожане, и простые лондонцы. Одни сидели на галереях, другие стояли внизу у сцены, поэтому одна и та же пьеса собирала очень разную публику. Театр был местом, где встречались разные сословия.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пьес Шекспира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«Глобуса» ставили многие пьесы Шекспира, и именно там они приобретали популярность у зрителей. Сам театр стал символом елизаветинской эпохи и напоминанием о том, каким ярким было искусство того времени.
</a:t>
            </a:r>
            <a:endParaRPr lang="en-US" sz="1059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«Глобус» и его значение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пьеса в елизаветинском театре
</a:t>
            </a:r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в театре помогал быстро готовить новые постановки и возвращать удачные пьесы на сцену.
</a:t>
            </a:r>
            <a:endParaRPr lang="en-US" sz="2278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Джульетта»: трагедия о любви и вражде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пьесы происходит в Вероне, где две семьи давно враждуют. На этом фоне особенно остро звучит история двух юных героев, которые хотят быть вместе несмотря ни на что.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показывает, как ненависть взрослых, поспешные решения и цепь случайных ошибок приводят к трагедии. Шекспир заставляет задуматься о том, как трудно остановить конфликт, когда он уже начался.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 стала символом первой любви, которая сталкивается с жестокими правилами общества. Именно поэтому эту историю читают, ставят и обсуждают до сих пор.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«Гамлет»: трагедия сомнений и выбора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возвращается в Эльсинор и сталкивается с тайной: смерть отца выглядит не случайностью. Он должен понять, правда ли открылось ему и кому можно доверять во дворце.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важны страх ошибки, разочарование в близких и боль от предательства. Шекспир показывает, что бездействие тоже имеет цену и может привести к тяжелым последствиям.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героем стоит нравственный выбор: отомстить за преступление или искать доказательства, не потеряв совесть. Именно это делает пьесу не просто историей о мести, а размышлением о человеческом долге.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Гамлета стал символом человека, который слишком много думает, прежде чем поступить. Поэтому трагедия до сих пор заставляет читателей спорить о решении героя.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пьесы Шекспира и их 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идеи связывают самые известные пьесы Шекспира.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пьесах герой оказывается перед трудным нравственным выбором. Шекспира интересуют не только события, но и то, как человек отвечает за свои поступки.
</a:t>
            </a:r>
            <a:endParaRPr lang="en-US" sz="78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Уильяма Шекспира; литературная традиция их тематического анализа.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Шекспира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разных жанрах Шекспир снова и снова возвращается к одним и тем же человеческим переживаниям.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Шекспира сталкиваются чувства, долг и власть. Поэтому его пьесы легко понимать и сегодня.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основных пьес У. Шекспира.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сонета сохранилось в наследии Шекспира, и именно они раскрывают его как тонкого лирического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Сонеты Уильяма Шекспира; литературные издания и исследования его поэзии.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сонетах Шекспир говорит о времени, красоте, дружбе и любви. Эти короткие стихи показывают, как много мыслей можно выразить в нескольких строках.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Шекспира как живые характеры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Гамлет: человек, который не спешит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Гамлет долго прислушивается к своим сомнениям и пытается понять, где правда. Его внутренний спор делает образ очень человеческим: он боится ошибиться, но понимает, что молчание тоже может быть опасным.
</a:t>
            </a:r>
            <a:endParaRPr lang="en-US" sz="78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Макбет: путь от мечты к преступлению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Макбет сначала кажется сильным и смелым, но желание власти меняет его. Шекспир показывает, как одна неправильная мысль может привести к страху, жестокости и одиночеству.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и Джульетта: любовь против вражды
</a:t>
            </a:r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герои верят в чувство, которое сильнее старой ненависти между семьями. Их история похожа на драму, где искренность сталкивается с жестокими правилами взрослых и не оставляет шанса на счастливый конец.
</a:t>
            </a:r>
            <a:endParaRPr lang="en-US" sz="7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Шекспира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линии видно, как от провинциального города Шекспир пришел к лондонской сцене и к мировой славе.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жизни Шекспира показывает быстрый творческий рост: за несколько десятилетий он стал центральной фигурой английского театра.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Уильяма Шекспира: 1564–1616.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88387"/>
            <a:ext cx="720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88244"/>
            <a:ext cx="720000" cy="6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Шекспира читают и ставят до сих пор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Шекспира ставят в разных странах уже более четырех веков. Его сюжеты понятны зрителям, потому что в них речь идет о чувствах, знакомых каждому.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пьес — борьба любви и ненависти, долга и желания, доверия и подозрения. Такие столкновения делают историю напряженной и увлекательной даже сегодня.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героев звучат точно и выразительно, поэтому их часто цитируют. Шекспир умеет говорить о сложном простыми, но очень запоминающимися словами.
</a:t>
            </a:r>
            <a:endParaRPr lang="en-US" sz="92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переносится в другие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Шекспира превращаются в фильмы, спектакли и школьные постановки. Истории остаются узнаваемыми, даже если действие переносится в другое время.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66121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Шекспире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главные сведения о жизни и творчестве Шекспира.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соединил провинциальное детство, лондонский театр и мировую славу. Его наследие стало частью культуры разных стран.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творческое наследие Уильяма Шекспира.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биографии Шекспира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нас дошло мало личных писем и подробных записей о жизни Шекспира. Поэтому исследователям приходится восстанавливать его путь по косвенным свидетельствам и официальным документам.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точных данных остаются споры о некоторых датах, о начале его театральной работы и о том, как именно он создавал свои пьесы.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именно эта неполнота биографии сделала Шекспира особенно интересным. Он как будто оставил после себя больше вопросов, чем ответов, и это подогревает внимание к его имени.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Шекспир: автор, которого помнит мир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показал, что театр и поэзия могут говорить о самых важных чувствах человека. Его произведения и сегодня помогают понимать любовь, власть, выбор и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2026-05-22T17:52:30Z</dcterms:created>
  <dcterms:modified xsi:type="dcterms:W3CDTF">2026-05-22T17:52:30Z</dcterms:modified>
</cp:coreProperties>
</file>