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угадываем и замечаем чудеса зимы.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зиме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загадки зимой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прячет ответ в коротком тексте и зовёт искать подсказки. На уроке чтения она учит внимательно слушать слова, замечать признаки предметов и радоваться точному отгадку.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зимы встречаются в загадках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загадках часто описывают как белое, лёгкое и мягкое чудо. По нему легко узнать зиму, потому что он покрывает землю, дорожки и крыши ровным светлым слоем.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метель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загадках может свистеть, кружить снежинки и гнать снежные тучи. Он делает картину зимы подвижной, шумной и немного озорной.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и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и ледяные узоры делают зиму похожей на мастерскую художницы. Дети легко замечают блеск, хрупкость и тонкие линии на стекле, ветках и траве.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день становится короче, а вечер приходит раньше обычного. В загадках это помогает показать, как быстро темнеет и как тихо меняется мир вокруг.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текстах щиплет щёки, рисует узоры на окнах и заставляет людей кутаться теплее. Такие слова сразу создают ощущение настоящего зимнего холода.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покрывало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загадках часто сравнивают с ватой, пухом или мягким одеялом. Такие образы сразу показывают, что он лёгкий, белый и ласково укрывает землю.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загадках — белый, пушистый, лёгкий
</a:t>
            </a:r>
            <a:endParaRPr lang="en-US" sz="2143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Хлопья, сугробы и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падает хлопьями, дети легко представляют снежинки и следы на дорожке. Блестящий снег делает зимнюю картину нарядной и очень заметной.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загадках часто действует как невидимый художник: он щиплет щёки, разукрашивает окна и заставляет всё вокруг становиться чище и тише.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описывают как прозрачный, холодный и скользкий. По таким словам легко почувствовать, почему зимой надо идти осторожно и не спешить.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Сосульки в загадках похожи на ледяные палочки или длинные капли с крыш. Они звенят, блестят и напоминают о настоящем зимнем холоде.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лёд и сосульки
</a:t>
            </a:r>
            <a:endParaRPr lang="en-US" sz="3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9027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 и тёплые вещи
</a:t>
            </a:r>
            <a:endParaRPr lang="en-US" sz="3022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в загадках похожи на маленькие тёплые домики для рук. Они мягкие, вязаные и помогают не замёрзнуть даже в самый колючий мороз.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обнимает шею, словно длинная тёплая лента. Он может быть пушистым, полосатым или вязаным, но всегда остаётся нужным в холодный день.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Валенки часто называют настоящими спасателями для ног. Они толстые, тёплые и надёжные, поэтому в загадках сразу подсказывают зимнюю прогулку без замерзания.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в загадках выглядит как защитник от ветра и снега. Она закрывает тело, держит тепло и помогает ребёнку смело выходить на улицу.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закрывает голову, сохраняет тепло и защищает от ветра. В загадках её легко узнать по уютному виду и по важной зимней работе.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приходит в загадки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зажигает огоньки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ёлка часто становится главным героем зимней загадки. На её ветках сверкают игрушки, а сверху вспыхивает звезда. Вокруг сразу чувствуется ожидание праздника и маленького чуда.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спешит с подарками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появляется в загадках как добрый волшебник с мешком сюрпризов. Он приходит в морозный вечер, чтобы принести радость, улыбки и долгожданные подарки детям.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ожидание чуда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праздничных загадках звучит особенно торжественно: горят гирлянды, блестит снег, а окна украшают узоры. Всё вокруг будто шепчет, что Новый год уже совсем близко.
</a:t>
            </a:r>
            <a:endParaRPr lang="en-US" sz="17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в загадках мчатся быстро, будто у них есть собственный ветер. Дети легко узнают их по движению, звонкому скрипу и весёлому катанию с горки.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обычно стоит во дворе круглый, белый и смешной. Его легко представить по морковке вместо носа, ведру на голове и доброй улыбке.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в загадках связаны с игрой, меткостью и смехом. Белые комочки летят, рассыпаются в руках и оставляют на варежках холодный след.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 напоминают о быстром скольжении по льду. В загадках они часто передают звон, лёгкость и радость движения, как маленький танец на морозе.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забавы детей
</a:t>
            </a:r>
            <a:endParaRPr lang="en-US" sz="3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 птицы появляются в зимних загадках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загадка часто переносит нас в лес, где всё стало белым и спокойным. Там особенно заметны следы на снегу и осторожные движения зверей.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Зайца угадывают по белой шубке и быстрым прыжкам, а белку — по пушистому хвосту и ловкости. Эти признаки помогают увидеть животных в зимнем укрытии.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особенно запоминается яркой красной грудкой. На белом фоне он выглядит как маленький праздничный огонёк, поэтому дети запоминают его сразу.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кормушки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и синица чаще появляются рядом с людьми, где можно найти корм. В загадках их узнают по небольшому размеру, подвижности и привычке держаться рядом.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спрятан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загадки есть тайна: предмет не назван прямо, но его можно узнать по описанию. Короткий текст ведёт к ответу через внимательное чтение и поиск признаков.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догадаться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помогают слова о цвете, форме, звуке и действии. Если предмет белый, скользкий, пушистый или звонкий, отгадка становится намного ближе.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загадка
</a:t>
            </a:r>
            <a:endParaRPr lang="en-US" sz="3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загадки из двух–четырёх строк удобны для второклассников: в них мало лишних слов, а ответ обычно хорошо знаком и сразу вызывает интерес.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ёлка, снежинка, варежки, санки и снеговик — такие образы легко представить. Ребёнок быстро находит подсказки и чувствует радость первого правильного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простых загадок легче переходить к более длинным и хитрым текстам. Ученик уже знает, как искать признаки предмета и не боится ошибиться.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загадки для первого угадывания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 зимой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небо в загадках часто кажется низким, серым или бледным. Оно помогает почувствовать короткий день, тихий воздух и особое настроение холодного сезона.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иней и мороз описывают через движение и ощущение холода. Такие слова легко запомнить, потому что они сразу напоминают о щёках, руках и дыхании на прогулке.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замёрзшие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загадках бывает гладким, прозрачным и очень скользким. Замёрзшие ручьи и лужи показывают, как вода зимой меняет свой вид и становится неподвижной.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загадках особенно тихий и спокойный. Следы на снегу, белые ветви и неподвижные деревья помогают представить природу, которая словно затаила дыхание.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зимние загадки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загадку живой: снеговик может «плакать» от тепла, а санки — мчаться так быстро, будто у них есть невидимые крылья. Дети смеются и лучше запоминают 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сравнения помогают увидеть знакомый предмет по-новому. Варежка становится тёплым домиком для ладошки, а снежинка — маленькой звёздочкой, которая спустилась с неба поиграть.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 загадках узнаётся по нарядной ёлке, блестящим игрушкам и огонькам. Эти детали создают ощущение ожидания подарков и праздничного веселья.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и Снегурочка появляются как сказочные помощники зимы. Их легко представить по шубе, мешку с подарками и доброму, торжественному настроению.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загадках связано с тёплым светом, радостью и семейным уютом. Такие образы делают зимнюю тему более светлой и праздничной.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гирлянды и блестящие украшения соединяют игру, чтение и праздник. Ребёнок угадывает не только предмет, но и целую зимнюю картину.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зимних праздниках
</a:t>
            </a:r>
            <a:endParaRPr lang="en-US" sz="31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особенно важны слова, которые называют цвет, форму и размер предмета. Если слышны слова «белый», «круглый» или «мягкий», ответ становится ближе.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найти ответ
</a:t>
            </a:r>
            <a:endParaRPr lang="en-US" sz="2826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бывают и слова о действии: летит, падает, хрустит, сверкает, блестит. Они помогают представить, что делает предмет или как он выглядит зимой.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признаки, тем легче угадать ответ. Для зимних загадок полезны слова «скользкий», «холодный», «пушистый», «звонкий» и «лёгкий».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зимнюю загадку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знакомый зимний предмет. Затем подбери два или три ярких признака, которые легко заметить самому. Лучше говорить коротко, чтобы загадка звучала понятно и интересно.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не назван ли ответ прямо. Пусть подсказки ведут к нему через цвет, действие или форму. Так получится маленькая словесная игра, которую приятно отгадывать.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загадками на уроке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Отгадывание хором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слушают загадку вместе и отвечают все сразу. Такой способ помогает не торопиться и учит внимательно слышать каждую подсказку.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выбрать подходящее изображение. Это особенно удобно, когда нужно сравнить несколько зимних предметов и найти самый точный ответ.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первым узнает предмет по признакам, тот поднимает руку или карточку. Скорость здесь важна, но ещё важнее не пропустить смысл загадки.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поиск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 читает подсказки, другая предлагает ответ. Дети учатся обсуждать варианты, слушать мнение товарищей и находить верное решение вместе.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загадки тренируют память: ребёнок удерживает в голове признаки, сравнивает их и ищет подходящий ответ. Это полезно и для чтения, и для 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наблюдательность. Младший школьник начинает замечать, как выглядит снег, как хрустит лёд и чем отличаются зимние птицы и предметы на прогулке.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обогащают речь. Дети учатся точно называть признаки предметов, подбирать красивые слова и говорить о зиме ясно, выразительно и без лишних повторов.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зимние загадки
</a:t>
            </a:r>
            <a:endParaRPr lang="en-US" sz="29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легко представить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след на окне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подходит к окну и видит, как за ночь всё стало белым и тихим. На стекле блестят узоры, а во дворе лежит пушистый снег. Такая картинка сразу подсказывает ответ о зимнем чуде.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грудка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заснеженной ветке сидит маленькая птица, похожая на яркую точку. Её красная грудка заметна издалека и будто согревает холодный день. Именно такие образы помогают быстро узнать снегиря среди зимних загадок.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под ёлкой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мерцают огоньки, а под нарядной ёлкой ждёт сюрприз в яркой упаковке. Всё вокруг выглядит празднично и немного волшебно. По таким деталям легко представить Новый год и догадаться о его ответе.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загадки делают чтение живым и добрым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детям внимательно слушать слова, замечать признаки предметов и радоваться правильному ответу. В каждой загадке зима звучит как игра, праздник и маленькое чудо.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2026-05-24T07:22:26Z</dcterms:created>
  <dcterms:modified xsi:type="dcterms:W3CDTF">2026-05-24T07:22:26Z</dcterms:modified>
</cp:coreProperties>
</file>