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средневекового Запада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Европа между монастырём, замком и городом.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средневекового Запада — это мир Западной Европы от V до XV века, где вера, сословия и повседневный уклад менялись вместе с городами, школами и новыми формами общественной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в Средние века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образ жизни эпохи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Шире, чем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6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эпохи включала не только искусство, но и нормы поведения, право, образование и бытовые привычки. Именно они формировали образ жизни людей.
</a:t>
            </a:r>
            <a:endParaRPr lang="en-US" sz="1337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и христианство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Общим языком учёности и богослужения была латынь, а христианство задавало представления о мире, времени и человеческом предназначении.
</a:t>
            </a:r>
            <a:endParaRPr lang="en-US" sz="1447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строилось по феодальному принципу: положение человека зависело от сословия, службы и зависимости, а не от личного выбора.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исторический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от падения Рима до начала Нового времени охватывает почти тысячу лет и показывает, как традиции сочетались с переменами.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внутри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Запад был не статичным, а развивающимся миром, где сельская основа постепенно дополнялась городами, школами и книгами.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узнаём о Средневековье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1312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свидетельства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Средневековье рассказывают хроники, богослужебные книги и миниатюры. Они позволяют увидеть не только события, но и представления людей о власти, вере и повседневности.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33395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предметы быта и археологические находки дополняют тексты. По ним можно судить о строительстве, одежде, пище и уровне ремесленных навыков.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445481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рубежи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Историческую картину удобно разделять на этапы: V век — становление новых королевств; XI–XIII века — подъём городов и готики; XIV–XV века — кризисы и перемены.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в мировоззрении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определяла календарь, праздники и важнейшие события жизни. Воскресенье, посты и церковные торжества задавали ритм года и общий порядок времени.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и суд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воспринимали земную жизнь как путь к спасению души. Представления о Страшном суде делали молитву, покаяние и ритуал особенно значимыми.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веры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Крещение, исповедь, причастие и паломничества связывали личную жизнь с религиозной практикой. Через них человек включался в христианское сообщество.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и реликвии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святых и реликвий укрепляло надежду на заступничество. Святые воспринимались как близкие помощники в болезни, дороге и житейских трудностях.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Монашество и центры знаний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Монастырская учёность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не только местом молитвы, но и школой грамотности. Здесь учили читать, писать и переписывать книги, создавая устойчивую интеллектуальную среду.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труд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скрипториях монахи создавали рукописи вручную, сохраняя античные тексты и богословские сочинения. Каждая книга требовала времени, внимания и высокой дисциплины.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Ордена и 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Бенедиктинцы, а позднее францисканцы и доминиканцы, влияли на образование и проповедь. Их деятельность расширяла круг людей, вовлечённых в религиозную и интеллектуальную жизнь.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и их роли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модель средневекового мира показывает идеальный порядок и распределение обязанностей.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640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мыслился прежде всего как воин на службе своего сеньора. Верность, дисциплина и готовность к защите земли считались основой его статуса.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73503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чести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была не украшением, а общественным обязательством. От рыцаря ожидали храбрости, верности слову и уважительного отношения к более слабым.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8629367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Рыцарский кодекс включал щедрость и куртуазность. Эти качества отличали благородное поведение от грубой силы и подчеркивали принадлежность к элите.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2708274" y="4160925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Турниры, гербы и торжественные церемонии делали рыцарскую культуру видимой. Они закрепляли престиж сословия и воспитывали чувство принадлежности к нему.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664138" y="4160925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песни и придворная традиция сохраняли образ идеального воина. В них рыцарь представал не только бойцом, но и носителем высокой морали.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рыцаря и кодекс чести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как среда жизни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служил крепостью и одновременно центром власти. Отсюда сеньор управлял владением, принимал решения и контролировал окрестные земли.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находились жилище хозяина, помещения для семьи, дружины и слуг. Пространство замка отражало иерархию и чёткое разделение обязанностей.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стены, башни и донжон обеспечивали защиту от нападения. Оборонительная функция была настолько важна, что определяла весь облик строения.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склады и хозяйственные постройки показывали, что замок был ещё и экономическим узлом. Здесь хранили припасы, оружие и необходимые запасы.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 город: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переход от замкнутой аграрной среды к более связанной с рынком городской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сохраняла самодостаточный уклад, а город ускорял обмен, специализацию и социальные изменения.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средневековой повседневности и городской экономике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XII века возникают университеты — новый путь к службе в Церкви, управлении и праве.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временем появления первых университетов в Болонье, Париже и Оксфорде.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средневековых университетов Западной Европы, XII–XIII вв.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меняют облик Европы: от тяжёлой, замкнутой формы романики к пространству света и высоты, которое стало отличительным знаком готики.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стиля имеют ясный и устойчивый художественный язык, но готика сильнее подчёркивает вертикаль, свет и декоративность.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романской и готической архитектуре средневековой Западной Европы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Романика и готика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было нормой: рукопись обычно создавали в одном экземпляре, поэтому текст оставался редким и ценным культурным объектом.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экземпляр чаще всего существовал у каждой рукописи, что делало книгу особенно дорогой.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средневековой книжной культуры и рукописной традиции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хорал сложился из многовековой литургической практики и стал основой церковного пения на Западе.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относится закрепление хоральной традиции в латинской церкви.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григорианского хорала и литургического пения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городская жизнь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рынок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там, где сходились торговые пути, рынки и ремесленные мастерские. Именно в такой среде постепенно укреплялись денежные расчёты и спрос на товары повседневного и престижного потребления.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ярмарки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Шампани и Фландрии связывали север и юг Европы, позволяя купцам обменивать ткани, металлы, соль, вино и другие товары. Они ускоряли движение денег и информации.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Коммуны и 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коммуны добивались привилегий, суда и права на самоуправление. Это усиливало роль горожан как самостоятельной силы, способной влиять на власть и устройство города.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 и гильдии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мастерства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 объединял мастеров одной профессии и устанавливал правила работы. Он следил за качеством изделий, количеством учеников и порядком перехода от подмастерья к мастеру.
</a:t>
            </a:r>
            <a:endParaRPr lang="en-US" sz="1259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начиналось рано и длилось годами: ученик осваивал приёмы у мастера, подмастерье набирался опыта, а итогом становилось право открыть собственную мастерскую.
</a:t>
            </a:r>
            <a:endParaRPr lang="en-US" sz="1259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защищали своих членов, помогали в спорах и поддерживали взаимопомощь. Благодаря им ремесло становилось устойчивой социальной силой, а торговля — более надёжной.
</a:t>
            </a:r>
            <a:endParaRPr lang="en-US" sz="1259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Кожевники, кузнецы, ткачи и ювелиры создавали разнообразие городской жизни. Их изделия обслуживали быт, войну, церковь и роскошь, формируя экономическое лицо средневекового города.
</a:t>
            </a:r>
            <a:endParaRPr lang="en-US" sz="12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новшества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сельскохозяйственные орудия и приёмы, включая тяжёлый плуг и трёхполье, повышали урожайность. Это помогало кормить растущее население и расширять обрабатываемые земли.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Водяные и ветряные мельницы превращали силу природы в полезную энергию. Они облегчали помол зерна, обработку сырья и другие повседневные работы.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Учёность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интересовались медициной, астрономией, логикой и правом. Эти знания развивались в школах и университетах, где ценили не только веру, но и разумное рассуждение.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открытия использовали в управлении, торговле и ремесле. Даже простые технические решения меняли ритм жизни общества гораздо сильнее, чем принято думать.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наука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культурные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становилась более тревожной, личной и разнообразной. В искусстве, религиозности и повседневной жизни усилились мотивы перемен, памяти и поиска опоры.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век: Великая чума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чумы унесла огромное число жизней и нарушила привычный хозяйственный уклад. Люди по-новому взглянули на труд, смерть и социальный порядок.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 политическая нестабильность усилили напряжение в городах и деревнях. Одновременно росла роль наёмного труда, денег и городских властей.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 культурные перемены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 Востоком и заимствования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с арабского и греческого языков открыли Западу труды по философии, медицине, математике и астрономии. Это расширило круг знаний, доступных учёным Европы.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торговлю и контакты с Востоком в Европу попадали пряности, ткани, стекло, новые способы счёта и предметы роскоши. Вместе с товарами распространялись и идеи.
</a:t>
            </a:r>
            <a:endParaRPr lang="en-US" sz="1239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09750"/>
            <a:ext cx="54894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и восточное искусство повлияло на орнамент, книжную миниатюру и представления о торжественной красоте. Заимствования не копировались буквально, а перерабатывались по-новому.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культуры средневекового 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Запад сформировал культуру, где вера, труд и обмен знаниями действовали вместе. Именно их взаимодействие подготовило Европу к новому этапу развития.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2026-07-26T06:45:04Z</dcterms:created>
  <dcterms:modified xsi:type="dcterms:W3CDTF">2026-07-26T06:45:04Z</dcterms:modified>
</cp:coreProperties>
</file>