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Можешь ли ты действительно использовать единицы?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применение единиц — ключ к успеху в науке и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единиц измерения в цивилизации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— основа торговли, науки и строительства с древности. Создание метрической системы во Франции упростило международное общение и стандартизировало измерения, что стало фундаментом современной науки.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единицы измерения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 — это установленный эталон, по которому определяют величину физических параметров, например длину, массу и время.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приняты как отправная точка, а производные рассчитываются через них с использованием физических формул и законов.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метр для длины, килограмм для массы и секунда для времени — базовые элементы любой системы измерений.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производные единицы в системе СИ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единиц с производными, основанными на физических формулах, демонстрирует связь между фундаментальными и комплексными измерениями.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единицы тесно связаны с основными, что обеспечивает единство измерений и упрощает их использование.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единиц (СИ)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 — привычная единица для измерения пути при путешествиях и движении между населенными пунктами, позволяющая планировать время и маршрут.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жидкостей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Литры применяются в повседневной жизни при покупке напитков, топлива и измерении жидких веществ, что облегчает точную дозировку и учет.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Килограммы используются для определения массы разных товаров в магазинах, что помогает контролировать количество приобретаемых продуктов и составлять рацион.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в повседневной жизни: практические примеры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единиц в обучении старшеклассников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обращение с единицами способствует правильному пониманию физики, химии и математики, делая процесс обучения эффективнее и понятнее.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единицах становятся причиной снижения оценок на важных экзаменах, включая ЕГЭ и ОГЭ, поскольку влияют на правильность решений задач.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работы с единицами формирует критическое мышление, улучшая способность анализировать и сравнивать данные.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 позволяет студентам повысить точность расчетов и освоить логику физических процессов на более глубоком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работе с единицами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пропуск обозначения единиц при вычислениях или ответах, что нарушает логику и усложняет проверку правильности расчетов.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типична путаница между системами измерения и неправильное использование коэффициентов преобразования, что ведет к неверным результатам и сбоям в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ФИПИ, анализ ЕГЭ 2020-2023 гг.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ошибок на экзаменах из-за неправильных единиц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сбои случаются при вычислении скорости, энергии и давления, требующих аккуратного обращения с единицами.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ошибок подтверждает необходимость усиленного внимания к единицам и их преобразованиям в учебном процессе.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убытков NASA вызвала ошибка конвертации единиц в проекте Mars Climate Orbiter.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важного космического аппарата стала ярким примером того, как невнимание к правильному использованию единиц приводит к крупным финансовым и технологическим потерям.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1999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50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125 миллионов долларов
</a:t>
            </a:r>
            <a:endParaRPr lang="en-US" sz="450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преобразования между системами измерения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коэффициенты конверсии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часто приходится переводить мили в километры, фунты в килограммы, унции в граммы и дюймы в сантиметры. Эти коэффициенты важны для точных расчетов и понимания.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представление и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и графические материалы помогают быстрее ориентироваться в преобразованиях и применять их без ошибок, облегчая выполнение учебных и практических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5010" y="787575"/>
            <a:ext cx="557398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коэффициенты преобразования для учёбы и быта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основных величин и их соотношений пригодится как в учебных заданиях, так и в повседневной жизни. Эта таблица содержит ключевые коэффициенты для быстрого преобразования между распространёнными единицами.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коэффициенты являются необходимой основой для точных расчётов и правильного оформления ответов в учебе и быту.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ГОСТ, справочники Международной системы единиц (СИ)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сохраняющейся путаницы в единицах сегодня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локальных и национальных систем измерения, таких как британская и американская, обуславливает неполную унификацию и различия в стандартах.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сферы зачастую используют специальные единицы, что усложняет интероперабельность данных и требует дополнительного обучения.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тема иногда подаётся формально, а недостаток практики ведёт к поверхностному усвоению и распространению типичных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проверки корректности единиц в задаче
</a:t>
            </a:r>
            <a:endParaRPr lang="en-US" sz="221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последовательность действий для избежания ошибок при работе с единицами измерения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самоконтроля: как избежать ошибок в единицах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Размерностный анализ позволяет проверять совместимость единиц в формулах и вычислениях, предотвращая концептуальные ошибки ещё на этапе решения.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полученных результатов с физическим смыслом помогает выявлять явные несоответствия и ошибки в расчетах.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вычисления и проверка с использованием альтернативных формул усиливают надёжность полученных данных.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Явное указание единиц на каждом этапе и систематическая сверка итоговой размерности способствуют формированию привычки точного документооборота.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Передозировка медикаментов из-за неправильного перевода дозы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перевод из миллиграммов в килограммы при расчёте лекарственной дозировки приводил к серьёзным передозировкам в медицинских учреждениях. Эта ошибка подчеркивает важность аккуратности в указании и преобразовании единиц.
</a:t>
            </a:r>
            <a:endParaRPr lang="en-US" sz="881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дефекты из-за путаницы с размерными единицами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при переводе дюймов в миллиметры допускались просчёты, которые приводили к ошибкам в проектах зданий, увеличению затрат и необходимости переделок. Это иллюстрирует критическую важность стандартизации в инженерной практике.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Mars Climate Orbiter из-за технической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1999 году NASA потеряло космический аппарат Mars Climate Orbiter из-за несоблюдения единообразия в измерениях: одна команда использовала фунты силы, другая — ньютны. Эта дорогостоящая ошибка стала уроком для всего научного сообщества.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случаи ошибок из реальной жизни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на экзамене и в домашних заданиях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указывайте единицы измерения для всех промежуточных и итоговых значений, чтобы избежать неоднозначности в решениях.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лист самопроверки для оперативного выявления ошибок и повышения точности в выполнении заданий.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правильность структуры выражений и соответствие размерности результата требуемой физической величине.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развитию грамотности и автоматизма в работе с единицами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практикуйтесь с задачами, требующими перевода между системами СИ и британской/американской, для укрепления навыков.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персональный справочник основных коэффициентов преобразования для быстрого доступа и запоминания.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взаимодействуйте с преподавателями, обсуждая и разбирая сложные или нестандартные примеры.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внимательность к деталям, что поможет избежать типичных ошибок и повысит качество выполненной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конвертеры для удобного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Units Plus и ConvertPad предоставляют быстрые и точные инструменты для преобразования единиц в любое время, что особенно полезно при выполнении задач в полевых условиях или дома.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Онлайн-энциклопедии и встроенные калькуляторы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единиц широко раскрыта в разделах онлайн-энциклопедий с удобными встроенными конвертерами, а поиск Google позволяет моментально получать информацию о нужных коэффициентах.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сайты с расширенными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вроде ptable.com и calculator.net предлагают глубокие таблицы преобразований и симуляторы, позволяя лучше понять взаимосвязи единиц через интерактивные задания.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ресурсы: приложения и сайты для работы с единицами
</a:t>
            </a:r>
            <a:endParaRPr lang="en-US" sz="2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перспектива: почему грамотность в единицах важна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инженеров, медиков и IT-специалистов точное использование единиц является залогом корректной работы и предотвращения критических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требуют владения едиными стандартами, что обеспечивает эффективную коммуникацию и успешное сотрудничество.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лабораторных работ по физике, химии и англоязычным дисциплинам базируется на правильных расчетах с учётом единиц измерения.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единиц измерения для будущего успеха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владение единицами измерения отражает интеллектуальную зрелость и формирует основу для профессионального развития и безопасной жизни, способствуя развитию критического мышления и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2026-05-07T20:30:02Z</dcterms:created>
  <dcterms:modified xsi:type="dcterms:W3CDTF">2026-05-07T20:30:02Z</dcterms:modified>
</cp:coreProperties>
</file>