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instructions: как понятно и точно формулировать задания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на английском для урока, игр и повседневных ситуаций.
</a:t>
            </a:r>
            <a:endParaRPr lang="en-US" sz="2763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 уроке нужны чёткие инструкции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инструкция экономит время, снижает число ошибок и помогает классу работать спокойно и организованно. В 7 классе ученики уже готовы понимать короткие команды, пошаговые задания и простые правила общения на уроке английского языка.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инструкция обычно содержит одно действие в одном предложении.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её легче понять, запомнить и выполнить без лишних вопросов.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«Giving instructions»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55494"/>
            <a:ext cx="4750071" cy="1501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понятной инструкции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становится точной, если в ней есть действие, порядок, объект и понятный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являются действие и порядок: они сразу показывают, как начать и что делать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«Giving instructions»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Глаголы-команды, которые часто встречаются на уроке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для 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Listen, repeat, read, write и choose помогают быстро начать задание. Эти глаголы понятны ученикам и подходят для учебника, рабочего листа и устного ответа.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Match, complete, underline, circle, compare и check часто встречаются в упражнениях. Они подсказывают, что делать с текстом, словами или ответами на странице.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классные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Raise your hand, work in pairs, put your books away, stand up и sit down помогают управлять классом. Такие команды звучат коротко и ясно.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подписи к действиям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команда связана с предметом или движением, её легче запомнить. Подписи и жесты особенно полезны, когда учитель быстро меняет этап работы.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команды нужны на уроке, в игре, при работе в паре, в кабинете информатики и при соблюдении школьных правил. Они делают общение более организованным.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инструкции от начала до 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школьной инструкции: от цели задания к проверке и исправлению.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инструкции понятнее для учеников 7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ученики быстрее работают, когда инструкция короткая, знакомая и разбита на понятные шаги. Неясная формулировка чаще вызывает переспросы и задержку начала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точные инструкции дают лучший результат: меньше ошибок, выше понимание и быстрее выполнение.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шкала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английской инструкции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в одном шаге помогает не терять внимание. Ученику легче выполнить задание, когда фраза не перегружена лишними словами и сложными оборотами.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next и finally показывают последовательность и помогают не перепутать шаги. Особенно это важно в заданиях с несколькими этапами.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объекты делают инструкцию конкретной: two examples, five lines, one minute, the picture или the worksheet. Так ученик сразу понимает объём работы.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важны простые, уже изученные слова. Если слово редкое или новое, его нужно заранее объяснить или заменить более знакомым вариантом.
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656" y="1426907"/>
            <a:ext cx="6893511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инструкциях и их исправление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не только смысл задания, но и то, как оно сформулировано. Тогда инструкцию легче сделать точной и удобной для ученика.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 — перегруженность и отсутствие структуры. Короткие шаги и слова-переходы сразу делают инструкцию понятнее.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«Giving instructions»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на уроке английского языка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667063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чтение и письмо инструкции подсказывают, что именно выделить, вписать или переписать. Формулы вроде circle the correct answer и complete the dialogue встречаются особенно часто.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3435870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listening заданиях инструкция должна быть очень точной: listen and number the pictures, listen and repeat, listen and choose. Здесь важно быстро понять порядок действий.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186219" y="1872543"/>
            <a:ext cx="2358174" cy="9531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и 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инструкции часто задают роль каждого ученика и результат общения. Фразы make a short quiz или work in pairs помогают начать взаимодействие без лишних объяснений.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669147" y="3348040"/>
            <a:ext cx="2358174" cy="953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 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работает с учебником или worksheet, инструкция должна указывать, какую страницу, упражнение или строку использовать. Это помогает не отвлекаться и быстрее приступить к делу.
</a:t>
            </a:r>
            <a:endParaRPr lang="en-US" sz="1050" dirty="0"/>
          </a:p>
        </p:txBody>
      </p:sp>
      <p:sp>
        <p:nvSpPr>
          <p:cNvPr id="17" name="Text 6"/>
          <p:cNvSpPr txBox="1"/>
          <p:nvPr/>
        </p:nvSpPr>
        <p:spPr>
          <a:xfrm>
            <a:off x="3419496" y="3348040"/>
            <a:ext cx="2358174" cy="9531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команды могут звучать как часть правила: match the words, choose the correct card, read and score. Такие инструкции делают урок более динамичным и понятным.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и рабочие команды в 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рабочие фразы помогают быстро начать действие без лишних пояснений. Они особенно уместны, когда нужно сразу сосредоточиться на задании, например: Stop talking. Look at the board. Start now.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мягкая форма звучит уважительно и подходит для спокойного общения на уроке. В ней часто есть please или модальные формы: Please open your books. Could you repeat that, please?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совместной работе инструкции помогают распределить роли и избежать путаницы. Учитель может предложить: Work in pairs. Take turns. Listen to your partner. Такие фразы поддерживают порядок и сотрудничество.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понятность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общении важно не только что сказано, но и как сказано. Чёткая, вежливая и короткая инструкция звучит уверенно, помогает сохранить дисциплину и легче принимается учениками.
</a:t>
            </a:r>
            <a:endParaRPr lang="en-US" sz="12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и выполнить инструкцию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работы с английской инструкцией в 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задают последовательность действий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 в заданиях с несколькими шагами: они помогают не перепутать начало, продолжение и завершение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и then важнее всего для кратких инструкций; after that и finally нужны там, где действий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оценка по теме «Giving instructions»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учитель и ученики дают устные инструкции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Привлечение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сначала собирает внимание класса короткой фразой: Listen carefully. Ready? Это помогает остановить лишний шум и подготовить учеников к следующему действию.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Пошаговое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звучат 2–4 коротких шага с паузами и повтором ключевых слов. Такая форма легче запоминается и подходит для быстрых заданий, парной работы и смены этапов урока.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ученики повторяют задание или начинают выполнять первый шаг. Если нужно, учитель ещё раз выделяет главное слово и уточняет порядок действий.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 письменные инструкции: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какая форма инструкции удобнее в разных учебных ситуациях.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задание, тем полезнее письменная опора; устная форма лучше подходит для быстрых и простых шагов.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сравнение учебных форм инструкций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в играх, тестах и цифровых заданиях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цифровых заданиях часто встречаются короткие английские команды: click, drag, type, submit. Они сразу подсказывают действие и помогают быстро начать работу без длинных объяснений.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 номера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шагов особенно полезна в приложениях и онлайн-тестах. Она показывает последовательность действий и снижает риск пропустить важный этап или нажать не ту кнопку.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 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Иконки, скриншоты и выделенные кнопки делают инструкцию наглядной. Даже если текст короткий, визуальные подсказки помогают понять, куда нажать и что сделать дальше.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инструкции часто звучат как правила: move, match, choose, score points. Короткая форма поддерживает темп игры и не отвлекает от результата.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работы важно найти кнопку submit и ещё раз проверить ответ. Такой последний шаг помогает избежать случайных ошибок и завершить задание правильно.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инструкцию быстрее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ученику знакомы слова и понятен порядок, он быстрее переходит от чтения к действию и реже возвращается к тексту инструкции.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понимания — знакомая лексика и ясная последовательность; пример и проверка усиливают уверенность, особенно в письменных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модель факторов понимания учебной инструкции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 хорошей инструкции на английском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01847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ясно ли сказано, зачем выполняется задание. Ученик должен сразу понимать, что именно нужно сделать и к какому результату он должен прийти.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474829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должен быть главный глагол действия: write, read, match, choose, underline. Он задаёт направление работы и помогает быстро начать выполнение без лишних догадок.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инструкция показывает последовательность: first, then, next, finally. Такие слова особенно полезны, когда задание состоит из нескольких действий и важно не перепутать их порядок.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простую лексику и точные числа: two sentences, five words, one minute. Это делает инструкцию понятнее и снижает риск ошибок из-за незнакомых слов.
</a:t>
            </a:r>
            <a:endParaRPr lang="en-US" sz="969" dirty="0"/>
          </a:p>
        </p:txBody>
      </p:sp>
      <p:sp>
        <p:nvSpPr>
          <p:cNvPr id="15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должно быть ясно, что именно сдаётся: sentence, paragraph, answer, drawing или dialogue. Если результат не назван, ученикам труднее проверить свою работу.
</a:t>
            </a:r>
            <a:endParaRPr lang="en-US" sz="9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неудачную инструкцию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длинной и запутанной инструкции для 7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урока: хорошая инструкция ясна, коротка и выполнима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инструкция на английском языке помогает ученику сразу понять действие, порядок шагов и ожидаемый результат. Чем точнее формулировка, тем легче работать самостоятельно и без лишних вопросов.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2026-05-30T23:01:22Z</dcterms:created>
  <dcterms:modified xsi:type="dcterms:W3CDTF">2026-05-30T23:01:22Z</dcterms:modified>
</cp:coreProperties>
</file>