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эволюции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наследственность меняет жизнь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описал отбор, но механизм наследования раскрылся позже. Мендель, структура ДНК и популяционная генетика превратили эволюцию в изучаемый процесс, где видны мутации, дрейф, миграция и отбор.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генетика объясняет эволюцию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как основа эволюции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начинается с различий в аллелях. Именно они создают разнообразие признаков, на которое может «сработать» естественный отбор и которое передаётся потомкам.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аллели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мейоза гомологичные хромосомы обмениваются участками. Это меняет сочетания аллелей, не создавая новых генов, но резко увеличивая число вариантов потомства.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мейозе хромосомы расходятся в гаметы случайно и независимо друг от друга. Поэтому даже у одних родителей могут формироваться миллионы генетически разных комбинаций.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
</a:t>
            </a:r>
            <a:endParaRPr lang="en-US" sz="1252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слияние гамет усиливает разнообразие ещё сильнее. Чем выше наследственная вариативность в потомстве, тем больше вероятность появления признаков, полезных в конкретной среде.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генетического разнообразия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доли для наглядного сравнения процессов.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разные пути поддержания изменчивости: одни создают новые аллели, другие перераспределяют уже существующие варианты.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источники работают совместно, но только мутации формируют принципиально новые аллели, а остальные усиливают их сочетания и распространение.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одна буква ДНК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мутация может затронуть всего один нуклеотид, но иногда этого достаточно, чтобы изменить белок и свойства организма. Чаще такие изменения нейтральны или вредны, однако именно так возникают новые наследственные варианты.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плюс для 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мутации встречаются гораздо реже, чем нейтральные. Но в особых условиях они дают заметное преимущество: например, у бактерий так формируется устойчивость к антибиотикам, а у части людей — наследственные особенности защиты от малярии.
</a:t>
            </a:r>
            <a:endParaRPr lang="en-US" sz="1175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новых аллелей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и независимое наследование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в профазе I мейоза меняет участки между гомологичными хромосомами. В результате у потомков возникают новые сочетания уже существующих аллелей, повышающие разнообразие наследственных признаков.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участками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 хромосом в мейозе создаёт огромное число комбинаций генов в гаметах. Этот механизм работает каждый раз при образовании половых клеток и заметно увеличивает вариативность потомства.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не создаёт новые гены, но перемешивает имеющиеся варианты. Благодаря этому полезные признаки могут объединяться в одном генотипе быстрее, чем при накоплении одних только мутаций.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новые гены, а новые сочетания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генетических комбинаций появляется в поколении, тем выше вероятность, что среда «отберёт» наиболее удачные. Поэтому рекомбинация ускоряет эволюционные изменения, не нарушая наследственности.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эволюции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597416"/>
            <a:ext cx="4514400" cy="1881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генетической изменчивости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изменения наследуются и действительно могут накапливаться в популяциях.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имеют только наследственные изменения. Модификационная изменчивость важна для жизни особи, но не меняет генофонд популяции.
</a:t>
            </a:r>
            <a:endParaRPr lang="en-US" sz="1096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положения школьной биологии, обобщение учебного материала.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единица эволюции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особь, а группа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происходят не в отдельном организме, а в популяции. Именно в ней накапливаются различия, которые со временем меняют общий генофонд.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аллелей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эволюции важно, как часто встречается каждый аллель. Этот показатель показывает, какой генетический вариант преобладает и как он меняется от поколения к поколению.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факторов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Отбор, дрейф, миграция и мутации по-разному влияют на популяцию. Одни аллели становятся более распространёнными, другие исчезают, а третьи приходят извне.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во времени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поколений популяция может заметно отличаться от исходной. Так эволюция становится измеримым изменением наследственного материала, а не абстрактной идеей.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частоты аллелей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эволюционные процессы одновременно изменяют генофонд популяции.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эволюции в популяциях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ранжирование факторов по биологической роли, без эмпирической шкалы.
</a:t>
            </a:r>
            <a:endParaRPr lang="en-US" sz="857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не заменяют друг друга: одни направляют изменения, другие создают случайность или новые варианты.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задаёт направление, дрейф усиливает случайные колебания, поток генов связывает популяции, а мутации постоянно пополняют наследственный материал.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на генетическом уровне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270625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«видит» не гены напрямую, а проявляющиеся признаки особи. Однако выживают и оставляют потомство чаще те организмы, чьи аллели лучше работают в данных условиях среды.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624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 фенотип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28750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берёзовой пяденицы тёмная форма получила преимущество в загрязнённых районах, где стволы деревьев темнели. Маскировка снижала риск поедания, и частота тёмного аллеля заметно возросла.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328749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индустриального меланизма
</a:t>
            </a:r>
            <a:endParaRPr lang="en-US" sz="1158" dirty="0"/>
          </a:p>
        </p:txBody>
      </p:sp>
      <p:sp>
        <p:nvSpPr>
          <p:cNvPr id="12" name="Text 6"/>
          <p:cNvSpPr txBox="1"/>
          <p:nvPr/>
        </p:nvSpPr>
        <p:spPr>
          <a:xfrm>
            <a:off x="3299688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повышает приспособленность, соответствующий аллель постепенно становится более распространённым в популяции. Неблагоприятные варианты, напротив, уменьшают свою долю, потому что их носители оставляют меньше потомков.
</a:t>
            </a:r>
            <a:endParaRPr lang="en-US" sz="1097" dirty="0"/>
          </a:p>
        </p:txBody>
      </p:sp>
      <p:sp>
        <p:nvSpPr>
          <p:cNvPr id="13" name="Text 7"/>
          <p:cNvSpPr txBox="1"/>
          <p:nvPr/>
        </p:nvSpPr>
        <p:spPr>
          <a:xfrm>
            <a:off x="3299687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 аллелей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 эффект основателя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вместо отбора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 — это случайное колебание частот аллелей, не связанное напрямую с полезностью признака. Он особенно заметен там, где численность особей невелика, а выборка генов ограничена.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может усиливать различия между популяциями даже без сильного отбора. У гепардов и некоторых островных видов снижение разнообразия делает виды более уязвимыми к изменениям среды.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Бутылочное горлышко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катастроф, эпидемий или массового истребления численность резко падает, и выжившая группа несёт обеднённый набор аллелей. Поэтому восстановленная популяция часто остаётся генетически менее разнообразной.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новую территорию заселяет небольшая группа особей, её генофонд отражает лишь часть исходного разнообразия. В дальнейшем редкие аллели могут исчезнуть или, наоборот, стать неожиданно обычными.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в малых и больших популяциях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на основе принципов популяционной генетики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показана не конкретная природная система, а типичная динамика частоты аллеля. Шкала иллюстрирует, как размер популяции влияет на силу случайных колебаний.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малых популяциях дрейф может быстро закрепить случайный аллель. В больших популяциях частоты меняются медленнее, поэтому случайность выражена слабее.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видообразование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Разделение популяции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барьер, смена условий среды или особенности размножения прекращают свободный обмен генами между группами особей.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Накопление различий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изолированных группах возникают мутации, а отбор и дрейф действуют независимо, поэтому генофонды начинают расходиться.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Формирование барьеров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меняются сроки размножения, поведение, строение органов и совместимость гамет, что затрудняет скрещивание.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Новый вид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барьеры становятся устойчивыми и потомство больше не образуется или остаётся бесплодным, изолированные группы переходят в разные виды.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популяции к новому виду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популяционных процессов, приводящих к репродуктивной изоляции и видообразованию.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1271" y="1340425"/>
            <a:ext cx="4721458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Репродуктивные барьеры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разделу о репродуктивной изоляции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механизмы препятствуют скрещиванию до и после образования зиготы, и как это влияет на сохранение обособленности видов.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Предзиготические барьеры предотвращают образование гибридов, а постзиготические снижают их жизнеспособность или плодовитость. Оба типа поддерживают разделение видов.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156" y="1225603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156" y="3203566"/>
            <a:ext cx="234413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доказательства эволюции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позволяет оценить родство организмов по числу различий. Чем меньше расхождений в нуклеотидной последовательности, тем ближе общий предок и тем недавнее разделение линий.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последовательностей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почти одинаков у всех живых организмов, что указывает на общее происхождение. Это одно из самых сильных свидетельств единства жизни на Земле.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код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гены у разных видов часто выполняют близкие функции и имеют общий источник. Их сравнение помогает проследить эволюционные связи даже между очень разными организмами.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гены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Псевдогены — это «сломанные» копии генов, утратившие функцию, но сохранившие следы прежнего строения. Они особенно ценны как молекулярный архив общего происхождения видов.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Псевдогены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 и родство с другими приматами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геномов показывает, что ДНК человека и шимпанзе совпадает более чем на 98%. Это говорит о сравнительно недавнем расхождении их эволюционных линий.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сходство ДНК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и других приматов обнаруживаются сходные гены, связанные с развитием мозга, иммунитетом и обменом веществ. Такие совпадения подтверждают общее происхождение и родство групп.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функциональные гены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различиях в числе и строении хромосом можно увидеть соответствующие участки, унаследованные от общего предка. Поэтому геномные сравнения дополняют данные анатомии и палеонтологии.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хромосом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генетика объясняет адаптацию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подборка классических примеров адаптации в школьной биологии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Показанные примеры относятся к разным группам организмов, но механизм один: отбор сохраняет наследственные варианты, которые повышают выживание и успешность размножения в конкретной среде.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не возникает мгновенно. Она развивается из уже существующей изменчивости, а отбор увеличивает частоту полезных аллелей в популяции.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показывает, как мутации, рекомбинация, отбор, дрейф и изоляция меняют популяции во времени. Благодаря этому эволюцию можно не просто описывать, а проверять на уровне ДНК и видов.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становится измеримой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2026-06-01T23:39:11Z</dcterms:created>
  <dcterms:modified xsi:type="dcterms:W3CDTF">2026-06-01T23:39:11Z</dcterms:modified>
</cp:coreProperties>
</file>