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край равнин, рек, тайги и богатых недр.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природа и хозяйство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огромный природный район России, где сочетаются равнины, болота, тайга и крупные реки, а жизнь людей тесно связана с ресурсами и транспортом.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Западная Сибирь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тянется широкой полосой от Урала к Енисею и занимает огромную равнину. Такое положение делает его одним из самых протяжённых природных районов страны.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важна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насколько велико расстояние между отдельными частями региона. Для жизни, перевозок и освоения ресурсов здесь особенно важны дороги, реки и железные пути.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карте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расположены вдоль рек и транспортных путей: Новосибирск, Омск, Томск и Тюмень. Именно здесь сосредоточены население, образование, промышленность и управление.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Западная Сибирь выходит к водам Северного Ледовитого океана, а на юге соседствует с Казахстаном. Это создаёт заметные природные различия внутри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560" y="2199550"/>
            <a:ext cx="701488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региона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 Западной Сибири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Западной Сибири в основном равнинный, а климат отличается резкой сменой сезонов. Это влияет на реки, почвы, строительство и повседневную жизнь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облегчает прокладку путей, но холод, мерзлота и болота усложняют строительство и хозяйственную деятельность.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559239"/>
            <a:ext cx="3989100" cy="13199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Западной Сибири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Западной Сибири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с севера на юг: от тёмной тайги к более открытым ландшафтам лесостепи и степи.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занята тайгой, а южные районы лучше подходят для сельского хозяйства.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Западной Сибири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начинается далеко на юге и, принимая множество притоков, течёт через всю Западную Сибирь к северу. По её берегам стоят крупные города, а сама река остаётся одной из главных водных артерий России.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 — главная река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Иртыш входит в регион как важнейший приток Оби и проходит через крупные населённые пункты. Его берега связаны с промышленностью, портами и перевозкой грузов, а течение помогает понять устройство всей речной сети.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Иртыш и города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легко увидеть, что реки соединяют природные районы и поселения в единую систему. Крупные притоки, изгибы русла и города на берегах показывают, почему водные пути так значимы для региона.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региона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поймы дают рыбу и создают условия для рыболовства. Для многих жителей это не только хозяйственное занятие, но и важная часть местных традиций.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города и предприятия пресной водой, без которой невозможно жить и работать. Особенно важны они для промышленности, энергетики и коммунального хозяйства крупных сибирских центров.
</a:t>
            </a:r>
            <a:endParaRPr lang="en-US" sz="81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жизни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рекам издавна перевозили грузы, а сегодня они остаются частью транспортной системы. Навигация помогает доставлять товары в труднодоступные районы и связывать между собой удалённые населённые пункты.
</a:t>
            </a:r>
            <a:endParaRPr lang="en-US" sz="828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 равнинных участках нередко бывают паводки, поэтому нужны дамбы, мосты и постоянное наблюдение за уровнем воды. Это помогает защищать поселения и дороги от подтоплений.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паводков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так важны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Западной Сибири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ресурсам Западной Сибири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региона определили развитие добывающей промышленности, энергетики и переработки. Наибольшее значение имеют топливные ресурсы и древесина.
</a:t>
            </a:r>
            <a:endParaRPr lang="en-US" sz="1377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нефть и газ: именно они сильнее всего определяют промышленную специализацию Западной Сибири.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добывают именно так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добычи нефти и газа в Западной Сибири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 — крупнейший город региона и важный центр науки, образования и транспорта. Здесь сосредоточены крупные вузы, исследовательские институты, вокзалы и деловые районы, связывающие разные части Сибири.
</a:t>
            </a:r>
            <a:endParaRPr lang="en-US" sz="832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Тюмень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Тюмень связана с освоением нефтегазового района и считается важным административным центром. Город вырос на пути к северным месторождениям и сегодня выполняет управленческие и транспортные функции.
</a:t>
            </a:r>
            <a:endParaRPr lang="en-US" sz="832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Томск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Томск выделяется университетами, научными школами и исторической застройкой. Это один из самых известных образовательных центров Сибири, где развиваются исследования и подготовка специалистов.
</a:t>
            </a:r>
            <a:endParaRPr lang="en-US" sz="872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 расположен на Иртыше и известен как крупный промышленный узел. Город играет заметную роль в перевозках, переработке сырья и обслуживании предприятий юга Западной Сибири.
</a:t>
            </a:r>
            <a:endParaRPr lang="en-US" sz="8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Западной Сибири: сравнение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 крупнейших городах Западной Сибири и их функциях.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развиваются крупнейшие города Западной Сибири: одни связаны с наукой и транспортом, другие — с промышленностью, образованием и управлением нефтегазовым районом.
</a:t>
            </a:r>
            <a:endParaRPr lang="en-US" sz="1213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выделяется как научный и транспортный центр, Омск — как промышленный город, Томск — как образовательный, а Тюмень — как опорный пункт освоения ресурсов.
</a:t>
            </a:r>
            <a:endParaRPr lang="en-US" sz="12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Западной Сибири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региона формируются вокруг Транссибирской магистрали и сети дорог, портов, аэропортов и трубопроводов.
</a:t>
            </a:r>
            <a:endParaRPr lang="en-US" sz="14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большое значение имеют уважение к природе, осторожное отношение к лесу и воде, умение не нарушать привычный ход жизни животных и растений в разные сезоны.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Ханты и манси — коренные народы северной части Западной Сибири. Их образ жизни сложился в условиях тайги, рек и болот, где особенно важны наблюдательность, выносливость и знание природных циклов.
</a:t>
            </a:r>
            <a:endParaRPr lang="en-US" sz="851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связаны с рыболовством, охотой и оленеводством. Эти промыслы веками помогали обеспечивать семью, а способы труда передавались от старших поколений к младшим.
</a:t>
            </a:r>
            <a:endParaRPr lang="en-US" sz="836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 и труд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сохраняются через язык, устное народное творчество, праздники и семейные обычаи. Они помогают поддерживать связь с прошлым и бережно относиться к собственной истории.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культура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Ханты и манси: жизнь и традиции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люди в Западной Сибири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части региона ведущую роль играет добыча нефти и газа. Здесь работают месторождения, промыслы, трубопроводы и сервисные предприятия, обеспечивающие поставку сырья в другие районы страны.
</a:t>
            </a:r>
            <a:endParaRPr lang="en-US" sz="772" dirty="0"/>
          </a:p>
        </p:txBody>
      </p:sp>
      <p:sp>
        <p:nvSpPr>
          <p:cNvPr id="14" name="Text 3"/>
          <p:cNvSpPr txBox="1"/>
          <p:nvPr/>
        </p:nvSpPr>
        <p:spPr>
          <a:xfrm>
            <a:off x="5118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Добыча ресурсов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05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все части Западной Сибири: по нему перевозят людей, топливо, продукты и оборудование. Без надёжной связи добыча ресурсов и работа предприятий были бы намного сложнее.
</a:t>
            </a:r>
            <a:endParaRPr lang="en-US" sz="769" dirty="0"/>
          </a:p>
        </p:txBody>
      </p:sp>
      <p:sp>
        <p:nvSpPr>
          <p:cNvPr id="16" name="Text 5"/>
          <p:cNvSpPr txBox="1"/>
          <p:nvPr/>
        </p:nvSpPr>
        <p:spPr>
          <a:xfrm>
            <a:off x="71805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Роль транспорта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51337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сильнее развиты сельское хозяйство, торговля и переработка продуктов. Здесь плотнее сеть дорог, больше населённых пунктов и удобнее вести повседневное хозяйство.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1337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Южные районы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4620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развивают машиностроение, нефтехимию, пищевую промышленность, науку и образование. Именно они создают рабочие места и поддерживают жизнь региона в целом.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4620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Города и заводы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7902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 даёт древесину, материалы для строительства и переработки. Она особенно важна там, где рядом расположены большие лесные массивы и удобные транспортные маршруты.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7902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Лес и переработка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основных экологических проблем Западной Сибири по материалам школьного курса.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особенно заметна в районах добычи и в крупных городах, где сосредоточены транспорт, промышленность и жильё.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нужно уделять промышленным выбросам и нефтяным рискам: именно они сильнее всего влияют на воду, почвы и животный мир.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82875" y="1965199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защищают таёжные леса, болотные комплексы и редкие природные участки. Их задача — сохранить естественные условия, в которых могут жить чувствительные виды растений и животных.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82875" y="1651175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Защита природных зон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2875" y="4502124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нужны не только природе, но и людям: они позволяют наблюдать за живой природой, проводить экологические исследования и учиться бережному отношению к родному краю.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82875" y="4188100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Польза для людей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82875" y="3656482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помогают поддерживать чистоту озёр, рек и болот, а также сохранять редкие растения. Это особенно важно там, где природа легко нарушается при хозяйственной деятельности человека.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782875" y="3342458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Чистая вода и растения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782875" y="2810840"/>
            <a:ext cx="4330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животным, которым нужны спокойные места обитания: лосю, соболю, бобру и многим водоплавающим птицам. Для них важны чистая вода, корм и отсутствие лишнего беспокойства.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782875" y="2496817"/>
            <a:ext cx="43302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Сохранение животных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сохранению природы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меры снижения нагрузки на природу в добывающем регионе.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18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расположена между Уралом и Енисеем, то есть на огромной равнине, которая тянется далеко с запада на восток.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18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Где находится?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1904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коренным народам относятся ханты и манси. Их традиции связаны с жизнью в тайге, на реках и болотах.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1904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Кто коренные народы?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208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Крупнейшим научным центром считается Новосибирск. Здесь сосредоточены университеты, исследовательские институты и крупный транспортный узел.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5208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Какой город научный центр?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85115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нефть и природный газ, а также лес и другие природные ресурсы, которые используются в промышленности и энергетике.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5115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Какие ресурсы важны?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181500" y="2768075"/>
            <a:ext cx="14445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региона — Обь и Иртыш. Они собирают воды с большой территории и играют важную роль в жизни городов и хозяйства.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181500" y="1799725"/>
            <a:ext cx="14445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Какие реки главные?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Западная Сибирь важна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один из главных природно-ресурсных районов страны. Её значение определяется не только запасами полезных ископаемых, но и большим вкладом в экономику и транспорт.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Ресурсная база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Западной Сибири зависит от современных технологий, бережного отношения к природе и уважения к культуре коренных народов, которые веками жили в этом крае.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Ответственное будущее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это территория уязвимой природы: тайга, болота и реки легко нарушаются при добыче и строительстве. Поэтому развитие должно идти осторожно и продуманно.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Хрупкая природа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важен как пространство крупных городов, научных центров и промышленных узлов. Именно здесь сосредоточены специалисты, предприятия и связи, работающие на всю страну.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Города и люди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главное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это богатый, сложный и очень важный регион, где особенно важно сочетать развитие промышленности с заботой о природе, людях и традициях.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2026-07-26T23:35:32Z</dcterms:created>
  <dcterms:modified xsi:type="dcterms:W3CDTF">2026-07-26T23:35:32Z</dcterms:modified>
</cp:coreProperties>
</file>