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 и Ларра: два предельных образа в рассказе М. Горького «Старуха Изергиль»
</a:t>
            </a:r>
            <a:pPr algn="l" indent="0" marL="0">
              <a:lnSpc>
                <a:spcPct val="100000"/>
              </a:lnSpc>
              <a:buNone/>
            </a:pPr>
            <a:r>
              <a:rPr lang="en-US" sz="1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ответа на вопрос: служить людям или утверждать себя любой ценой?
</a:t>
            </a:r>
            <a:endParaRPr lang="en-US" sz="3793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«Старуха Изергиль» соединяет легенды о Ларре и Данко с рассказом о самой Изергиль. Такое построение помогает Горькому сопоставить два типа личности и показать, что делает человека по-настоящему великим.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мир рассказа Горького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Ларра с самого начала стоит вне обычного человеческого мира: он рождён от орла и женщины, поэтому воспринимается как существо с необычной, почти нечеловеческой природой.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исключительность не связана с нравственной высотой. Напротив, в ней сразу заметны холодность, внутреннее одиночество и пренебрежение к людям, которых он не считает равными себе.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показывает, что внешняя необычность сама по себе не делает личность великой: без сострадания и ответственности она оборачивается духовной пустотой.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Ларра: происхождение, исключительность и первый смысл образа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 к людям, Ларра не принимает их законов и не признаёт общих правил, потому что считает себя выше всякого нравственного ограничения.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Ларры в человеческой общине
</a:t>
            </a:r>
            <a:endParaRPr lang="en-US" sz="3128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ведёт себя как человек, для которого желание сильнее совести: это приводит его к убийству девушки и к полному разрыву с общиной.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Ларры оказывается произволом, а не достоинством. В его поступках нет ни уважения к жизни, ни понимания ценности другого человека.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племени становится вечное одиночество: Ларра остаётся среди людей, но навсегда выключен из человеческой связи и взаимной ответственности.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 как образ героя, ведущего людей к спасению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кульминации легенды Данко вырывает из груди сердце, и его пламя становится символом мужества, веры и спасительного пути.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тьму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 берёт на себя роль проводника и ведёт людей через лес, где страх и усталость постепенно лишают их надежды.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Самоотдача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основана не на превосходстве, а на готовности поставить спасение других выше собственной безопасности и покоя.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 и нравственная цена подвига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Племя в беде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оказываются в тяжёлом положении: страх, темнота и растерянность делают их зависимыми от того, кто решится повести их дальше.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Испытание лидера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 принимает на себя недовольство толпы, которая ропщет и обвиняет его, хотя именно он продолжает искать выход для всех.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Подвиг и 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жертвует собой без расчёта на награду, а его поступок превращается в нравственный пример, переживающий саму легенду.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Данко и Ларры по ключевым признакам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Сжатое сравнение помогает увидеть, как Горький строит антитезу двух нравственных моделей.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Ларра и Данко показаны как противоположные варианты человеческого выбора: разрушительное самоутверждение и самоотверженное служение людям.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«Старуха Изергиль»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динамика образов в развитии легенд
</a:t>
            </a:r>
            <a:endParaRPr lang="en-US" sz="268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передаёт не сюжетную хронологию, а нравственное движение образов: от отчуждения к изоляции или к духовному подъёму.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Ларра движется к полной разобщённости, а Данко — к максимальной близости с людьми через жертву и ответственность.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образов по тексту М. Горького «Старуха Изергиль»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Ларры свобода лишена нравственного содержания: он понимает её как право брать всё, что хочется, не считаясь с жизнью и достоинством других.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эгоизм в понимании Горького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свободы приводит к внутренней изоляции. Человек, считающий себя выше закона, на деле отрывает себя от человеческого мира.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 тоже действует свободно, но его выбор основан на сострадании. Он не подчиняется толпе, а сознательно берёт на себя ответственность за её судьбу.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подлинная свобода не противопоставлена нравственности. Она раскрывается как добровольное служение, а не как самовластие и разрушение.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сопоставлены как два противоположных типа гордости — разрушительной и благородной.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подчёркивает, что Горький строит не случайный контраст, а целую систему нравственных моделей поведения.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«Старуха Изергиль»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судьбы Ларры и Данко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 Ларре и Данко из рассказа М. Горького «Старуха Изергиль» выстраиваются как две противоположные нравственные траектории.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света и тьмы в легендах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Ларры: мир без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Ларры тьма не только окружает героя, но и выражает его внутреннее состояние. Это пространство отчуждения, где нет доверия, сочувствия и общего закона, а потому одиночество становится естественным итогом его выбора.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Данко: путь к спасению
</a:t>
            </a:r>
            <a:pPr algn="ctr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легенде о Данко свет рождается из самоотдачи и веры в людей. Пылающее сердце озаряет не просто дорогу в лесу, а возможность выйти из страха к будущему, где человеческая жизнь получает нравственный смысл.
</a:t>
            </a:r>
            <a:endParaRPr lang="en-US" sz="13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72750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племени в раскрытии главной антитезы
</a:t>
            </a:r>
            <a:endParaRPr lang="en-US" sz="2772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Живая, но слабая община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Племя у Горького не идеализируется: люди устают, спорят, боятся и легко теряют надежду. Именно эта человеческая слабость делает выбор героев особенно заметным и убедительным.
</a:t>
            </a:r>
            <a:endParaRPr lang="en-US" sz="1379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человечность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толпы Ларра не способен увидеть в другом равного себе, а Данко, напротив, принимает несовершенство людей и продолжает вести их вперёд, не требуя идеальности.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Неблагодарность не отменяет подвига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может роптать и сомневаться, но это не уменьшает нравственную высоту Данко. Его путь показывает, что истинное служение совершается не ради похвалы, а ради спасения других.
</a:t>
            </a:r>
            <a:endParaRPr lang="en-US" sz="13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Ларры — не случайность сюжета, а нравственный вывод Горького: человек, отвергнувший других, остаётся один на один с собственной духовной пустотой.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Ларра сам разрывает связь с человеческим миром: он отказывается от равенства, любви и общих правил, поэтому его существование сразу строится как жизнь вне сообщества.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оказывается точным отражением его сути. Бессмертие без участия людей и без цели не возвышает его, а превращает в бесплодное и мучительное состояние.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Ларра обречён на вечное одиночество
</a:t>
            </a:r>
            <a:endParaRPr lang="en-US" sz="2853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Жертва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вырывает из груди сердце, чтобы осветить путь, и не ждёт за это благодарности или награды.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Подвиг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 выводит людей из гибельной тьмы и принимает на себя их страх, упрёки и усталость.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толпа быстро забывает спасителя, его образ остаётся нравственным примером мужества, бескорыстия и веры в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Данко сохраняется в памяти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качества героев в сравнении
</a:t>
            </a:r>
            <a:endParaRPr lang="en-US" sz="312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просто различие характеров, а противоположные модели поведения, которые Горький делает особенно наглядными через нравственную оценку.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герой замыкается в себе, тем беднее его человеческий итог; чем сильнее его служение другим, тем значительнее его образ.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Горького «Старуха Изергиль»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противопоставляет Ларру и Данко как два предельных варианта человеческого поведения: разрушительное самовозвышение и самоотверженное служение людям.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М. Горького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подчёркивает, что подлинное величие не зависит от необычного происхождения или внешней силы; оно определяется способностью отвечать за других и выбирать добро.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героев автор утверждает нравственную ответственность личности: свобода ценна лишь тогда, когда она соединена с любовью, совестью и готовностью к жертве.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опоры для анализа образов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помогают точно связать детали текста с основной мыслью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Ларры ведут к разрыву с людьми, а мотивы Данко — к объединению и спасению. Это и создаёт главную антитезу рассказа.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«Старуха Изергиль»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Горького помогает обсуждать тему личного успеха и общественной ответственности: сильный человек ценен не сам по себе, а тем, как он влияет на других.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противопоставления Данко и Ларры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героев напоминает, что лидерство без сострадания легко превращается в равнодушие, а свобода без совести — в эгоистический произвол.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важный разговор о выборе: идти за признанием любой ценой или строить жизнь, в которой есть место долгу и помощи.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рассказ остаётся современным: он предлагает критерий, по которому можно оценивать и поступки, и саму направленность личности.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пути, два смысла человеческой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Ларра и Данко показывают, что свобода без любви ведёт к духовной пустоте, а свобода, обращённая к людям, становится источником подлинного величия и памяти.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2026-05-23T19:39:08Z</dcterms:created>
  <dcterms:modified xsi:type="dcterms:W3CDTF">2026-05-23T19:39:08Z</dcterms:modified>
</cp:coreProperties>
</file>