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наука о живых организмах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изучает живые существа, их структуру и процессы жизни, раскрывая тайны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биологии от древности к сегодняшнему дню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биологии уходят в древние цивилизации. XIX век принес научную систематизацию и ключевые открытия, заложившие основы современной биологии.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изучения биологии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исследует строение клеток — мельчайших единиц жизни и основы функционирования организмов всех типов.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Изучаются биохимические и физиологические процессы, обеспечивающие жизнедеятельность, рост и развитие организмов.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Возрастающее значение имеет экология — взаимодействие организмов с окружающей средой и друг с другом.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наследственности и генетике — механизмам передачи признаков и изменчивости.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600" y="1176021"/>
            <a:ext cx="2006700" cy="15540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0" y="1176021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7200" y="1176021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1500" y="1176021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живых существ разнообразен и удивителен
</a:t>
            </a:r>
            <a:endParaRPr lang="en-US" sz="2722" dirty="0"/>
          </a:p>
        </p:txBody>
      </p:sp>
      <p:sp>
        <p:nvSpPr>
          <p:cNvPr id="13" name="Text 2"/>
          <p:cNvSpPr txBox="1"/>
          <p:nvPr/>
        </p:nvSpPr>
        <p:spPr>
          <a:xfrm>
            <a:off x="4182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крошечные обитатели в повсюду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1820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организмы, которые живут в почве, воде и даже внутри тел других существ. Они бывают как полезными, так и вызывающими болезни.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7946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 с помощью фотосинтеза. Их многообразие охватывает от маленьких трав до могучих деревьев в лесах мира.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5641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производители органической материи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708394" y="3564776"/>
            <a:ext cx="1893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отличаются активным образом жизни. Они разнообразны по размеру и образу жизни — от микроскопических до гигантских животных.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7084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двигатели экосистемы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6849203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природе, разрушая органику и участвуя в круговороте веществ. Их формы варьируются от плесени до крупных шампиньонов.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684205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наземные и подземные разложители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минимальная единица жизни, способная самостоятельно выполнять все жизненные процессы и сохранять наследственную информацию.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живут и размножаются как отдельные существа, в то время как многоклеточные состоят из специализированных клеток.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происходит обмен веществ, рост и деление, что обеспечивает развитие целого организма и поддержание его функций.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сравнение царств живых организмов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Сравнены количества видов и ключевые признаки, такие как наличие ядра и тип клеток.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животные — самые многочисленные, отражая разнообразие жизни на планете.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биологических видов,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живут и развиваются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создание пищи светом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солнечную энергию в органические вещества, используя листья и хлорофилл. Этот процесс поддерживает жизнь всей планеты.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стебли — транспорт и опора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всасывают воду и минералы из почвы, а стебли проводят их к листьям, обеспечивая питание и рост растений.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растениями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размножаются семенами или вегетативно, способствуя распространению и выживанию видов в разнообразных средах.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процессы у животных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энергию, поедая другие организмы, и дышат, обеспечивая клетки кислородом для жизненных процессов.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дыхание — основы энергии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реакция на среду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движение помогает животным находить пищу и избегать опасностей, а раздражимость позволяет реагировать на внешние раздражители.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размножаются половым или бесполым путем. Многие заботятся о потомстве и взаимодействуют в социальных группах.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поведение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способны к фотосинтезу, получают питание за счет разложения органических веществ из окружающей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ключевую роль в экологии, способствуя разложению и возвращению питательных веществ в почву.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грибов включают плесень, дрожжи и съедобные шампиньоны, важные для человека и природы.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грибов как самостоятельного царства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археи: мельчайшие обитатели планеты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прокариоты, живущие практически в любых условиях, включая экстремальные среды.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отличаются уникальной клеточной структурой и способны выживать там, где другим организмам невозможно существовать.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бактерий есть как полезные ферментаторы, так и патогенные виды, влияющие на здоровье человека и других организмов.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выполняют важные экологические функции: разлагают органику и участвуют в глобальных биогеохимических циклах.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032067"/>
            <a:ext cx="4684800" cy="22666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особенности царств растений, животных и грибов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главные отличия между тремя царствами живых организмов по таким признакам, как хлорофилл, тип питания, клеточная стенка, способы размножения и запас питательных веществ.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чёткое разделение функций и строения между растениями, животными и грибами, что отражает разнообразие адаптаций и способов существования.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и энциклопедии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 их компоненты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включает всех живых организмов вместе с их средой — растениями, животными, грибами и микробами, а также неживые компоненты, такие как воздух, вода и почва.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организмами и их окружением создают сложную сеть, где каждая часть влияет на другие, поддерживая сбалансированное существование экосистемы.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экосистемах постоянно циркулируют вода, кислород, углерод и азот, что обеспечивает поддержание жизни и устойчивость природных процессов.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 варьируется: от лесов и лугов до пресноводных озёр и морей, каждая имеет свои особенности и жителей, адаптированных к условиям.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энергии в пищевых цепях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снижается на каждом уровне из-за тепловых потерь и биологических процессов, поэтому количество доступной энергии уменьшается с продвижением по цепи.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объясняет ограничение количества трофических уровней в пищевых цепях и необходимость постоянного обновления энергии от солнца.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экологические исследования и учебники по экологии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в медицине и сельском хозяйстве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разработке лекарств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генов позволили создавать препараты, ориентированные на определённые болезни, что повысило эффективность лечения и снизило побочные эффекты. Это значительный шаг в персонализированной медицине.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сортов растений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помогают селекционерам получать устойчивые к болезням и климату сорта, что увеличивает урожайность и снижает потери в сельском хозяйстве, обеспечивая продовольственную безопасность.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в диагностике и терапии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роли бактерий и вирусов привело к разработке методов диагностики инфекций и созданию вакцин, что играет ключевую роль в охране здоровья людей по всему миру.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являются молекулами, которые передают наследственную информацию от родителей к потомству и определяют признаки организма, включая внешние и внутренние особенности.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изменчивость: основы генетики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открыл фундаментальные законы наследования, проводя эксперименты с гороховыми растениями, что заложило основу современной генетики.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изменения в ДНК — служат источником разнообразия и новым признакам, которые являются основой для эволюции и селекции в растениеводстве и животноводстве.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изменения живых существ во времени
</a:t>
            </a:r>
            <a:endParaRPr lang="en-US" sz="2622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первые одноклеточные организмы, способные к самовоспроизведению и метаболизму в водной среде.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жизни (около 3.5 млрд лет назад)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увеличение разнообразия многоклеточных форм жизни, появление многих современных типов животных.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(около 540 млн лет назад)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Дарвина (1859 год)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представил идею естественного отбора как механизма эволюции, объясняющего адаптацию и появление новых видов.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генетики и палеонтологии для понимания механизмов эволюционных изменений и происхождения видов.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эволюции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последствий загрязнения и вырубки лесов позволяет разработать меры по снижению ущерба для экосистем и сохранению биоразнообразия.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защищает редкие и исчезающие виды, способствуя сохранению природного наследия и поддержанию экологического баланса.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способствуют формированию ответственного отношения к природе и мотивируют к активному участию в охране окружающей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 охрана окружающей среды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биологии помогает разобраться в строении человека, объясняет основы здорового образа жизни и профилактики заболеваний. Это важно для сохранения здоровья на долгие годы.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питание человека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науки востребованы во множестве профессий — медицине, экологии, сельском хозяйстве и биотехнологиях, открывая путь к новым открытиям и инновациям.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 наука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биологических знаний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350 000
</a:t>
            </a:r>
            <a:endParaRPr lang="en-US" sz="9318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демонстрируют разнообразие форм, размеров и сред обитания, что подчёркивает богатство живого мира и возможности адаптации.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природы и биологии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жуков известно учёным, что делает их самым многочисленным отрядом животных на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биологии расширяет знания о живых организмах, помогает решать практические задачи и формирует ответственное отношение к природе, открывая новые возможности для науки и общества.
</a:t>
            </a:r>
            <a:endParaRPr lang="en-US" sz="139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— ключ к пониманию жизни и будущему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2026-05-08T15:35:46Z</dcterms:created>
  <dcterms:modified xsi:type="dcterms:W3CDTF">2026-05-08T15:35:46Z</dcterms:modified>
</cp:coreProperties>
</file>