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Всемирное тяготение: сила, которая действует везде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Сила, которая удерживает мир, — это гравитация.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375" y="287475"/>
            <a:ext cx="3914100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открыли гравитацию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замечали падение тел и движение Луны, но не понимали причину. Закон тяготения Ньютон сформулировал в 1687 году, а наблюдения позже подтвердили его для Земли и космоса.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всемирное тяготение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Зависит от 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тела находятся ближе друг к другу, притяжение становится сильнее. Когда расстояние увеличивается, сила быстро уменьшается, поэтому далёкие объекты почти не влияют на движение предметов рядом с нами.
</a:t>
            </a:r>
            <a:endParaRPr lang="en-US" sz="102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притяжение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Всемирное тяготение — это сила, с которой любые тела с массой притягивают друг друга. Она действует между человеком и Землёй, книгой и партой, Луной и нашей планетой.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Действует повсюду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сила существует не только на Земле, но и в воздухе, в космосе, между планетами и звёздами. Именно поэтому небесные тела не разлетаются хаотично, а движутся по устойчивым траекториям.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Зависит от массы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масса тела, тем сильнее оно притягивает другие объекты. У маленьких предметов притяжение тоже есть, но заметить его трудно, потому что оно очень слабое.
</a:t>
            </a:r>
            <a:endParaRPr lang="en-US" sz="10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сила притяжения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увеличивает притяжение, а расстояние между телами ослабляет его особенно быстро.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удвоении расстояния сила уменьшается в 4 раза, а при утроении — в 9 раз.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всемирного тяготения Ньютона: F = Gm₁m₂/r²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можно показать, как Земля и предмет притягивают друг друга. Сила действует в обе стороны, поэтому не только Земля влияет на камень, но и камень — на Землю. Просто у Земли это влияние заметить почти невозможно.
</a:t>
            </a:r>
            <a:endParaRPr lang="en-US" sz="923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тела, одна сила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F = Gm₁m₂/r² показывает главные правила: большие массы усиливают притяжение, а увеличение расстояния резко его ослабляет. Это удобно для расчётов, потому что по формуле можно сравнивать разные ситуации без догадок.
</a:t>
            </a:r>
            <a:endParaRPr lang="en-US" sz="897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формула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есть постоянная G = 6,67×10−11 Н·м²/кг². Это очень маленькое число, поэтому между обычными предметами притяжение слабое. Зато для планет, спутников и звёзд оно становится заметным и важным для их движения.
</a:t>
            </a:r>
            <a:endParaRPr lang="en-US" sz="897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Гравитационная постоянная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Ньютона и два тела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1991626"/>
            <a:ext cx="4332300" cy="17265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тяжести на разных небесных телах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меняется ускорение свободного падения на разных небесных телах.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массивнее небесное тело, тем сильнее оно притягивает предметы у своей поверхности.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справочные значения ускорения свободного падения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сопротивление воздуха невелико, падение ускоряется именно на эту величину каждую секунду. Масса тела не меняется, меняется только его вес и скорость падения.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9,8 м/с²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таково ускорение свободного падения у поверхности Земли.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свободного падения у поверхности Земли, справочное значение
</a:t>
            </a:r>
            <a:endParaRPr lang="en-US" sz="3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орбита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движение и притяжение вместе создают орбиту.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и приливы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Приливная сила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притягивает океаническую воду, поэтому на Земле уровень моря поднимается. Это явление называют приливом, а его повторение связано с постоянным движением Луны вокруг нашей планеты.
</a:t>
            </a:r>
            <a:endParaRPr lang="en-US" sz="805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цикл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и отливы повторяются через определённые промежутки времени. Их можно заранее рассчитывать, потому что движение Луны и действие гравитации происходят по известным и устойчивым законам.
</a:t>
            </a:r>
            <a:endParaRPr lang="en-US" sz="794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9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движется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Земли, обращённая к Луне, притягивается сильнее, чем противоположная. Из-за этой разницы вода немного смещается, и на разных участках побережья приливы происходят не одновременно.
</a:t>
            </a:r>
            <a:endParaRPr lang="en-US" sz="7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растёт скорость при падении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реальных условиях воздух частично тормозит лёгкие предметы, поэтому падение может идти медленнее.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свободном падении скорость растёт равномерно: каждую секунду примерно на 9,8 м/с.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свободного падения у поверхности Земли, справочное значение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88914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1943" y="3527269"/>
            <a:ext cx="339413" cy="38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и вес — это разные величины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тела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показывает, сколько вещества содержится в теле. Она измеряется в килограммах и остается одинаковой и на Земле, и на Луне, потому что само тело не меняется.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 как сила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 — это сила, с которой тело действует на опору или подвес. Его измеряют в ньютонах, поэтому вес зависит не только от массы, но и от силы притяжения.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Земле и Луне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Луне притяжение слабее, чем на Земле, поэтому вес человека там становится примерно в шесть раз меньше. При этом масса человека остается той же самой.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разницы помогает не путать свойства тела и действие силы тяжести. Именно поэтому один и тот же предмет может иметь одинаковую массу, но разный вес в разных местах.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Ракета выводит спутник на большую высоту и придает ему нужную скорость, чтобы он не упал сразу на Землю.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Двигаясь очень быстро, спутник постоянно «падает» вокруг планеты, а гравитация удерживает его на устойчивой траектории.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МКС и полеты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космическая станция летит со скоростью около 7,7 км/с и делает виток вокруг Земли примерно за 90 минут.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в космосе и спутники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силы тяжести на планетах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показывают, что вес одного и того же тела на разных небесных телах будет различаться очень заметно.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и массивнее небесное тело, тем сильнее его притяжение и тем больше ускорение свободного падения.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справочные значения ускорения свободного падения для Земли, Луны, Марса и Юпитера.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9851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1913" y="1172034"/>
            <a:ext cx="290925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40997"/>
            <a:ext cx="376800" cy="37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7669" y="2935447"/>
            <a:ext cx="339413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ученые проверили закон тяготения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неба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сопоставляли движение Луны, планет и комет с наблюдениями на небе. Когда расчеты начали совпадать с реальными путями тел, закон получил серьезное подтверждение.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расчеты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Ньютона позволил заранее вычислять орбиты и время приливов. Это было важно не только для астрономии, но и для практических морских и навигационных задач.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спутниками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развитием космонавтики закон стали проверять на движении спутников. Их траектории подтвердили, что сила притяжения действует предсказуемо и подчиняется одной и той же зависимости.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везде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измерения в разных странах и в космосе показали, что закон работает для множества явлений. Поэтому в школьной физике его считают одним из основных.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Невесомость на орбите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1391125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остаётся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орбите гравитация не исчезает: Земля продолжает притягивать корабль, астронавтов и все предметы внутри него. Именно поэтому они находятся не в покое, а в постоянном движении.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1718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падение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Невесомость возникает потому, что корабль и всё внутри него падают вокруг Земли с одинаковой скоростью. Опоры почти нет, и тело не давит на неё, как на поверхности.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30121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ощущается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Астронавт не чувствует собственного веса, потому что и он, и станция движутся по одной орбите. Это состояние называют невесомостью, хотя сила тяжести продолжает действовать.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1881050"/>
            <a:ext cx="4332300" cy="1726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жизни проявляется всемирное тяготение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одна и та же сила действует и в обычной жизни, и в космосе.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Тяготение объясняет и движение предметов на Земле, и работу космической техники. Оно действует везде, где есть тела с массой.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школьного курса физики.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закон Ньютона работает не полностью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падения тел, движения планет и спутников закон Ньютона в школьных задачах описывает явления очень точно. Этого достаточно для большинства повседневных и учебных расчетов.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поля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очень массивных объектов, например нейтронных звезд или черных дыр, гравитация становится необычно сильной. Там простого закона Ньютона уже недостаточно для точного описания.
</a:t>
            </a:r>
            <a:endParaRPr lang="en-US" sz="1226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большие скорости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тело движется почти со скоростью света, нужно учитывать теорию относительности. В ней гравитация связана не только с силами, но и с пространством и временем.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курса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важно помнить главное: в обычных условиях закон всемирного тяготения работает хорошо и помогает объяснять множество явлений без сложных дополнительных теорий.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научного открытия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наблюдения превращаются в проверяемый закон природы.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знание о тяготении важно сегодня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закон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сила объясняет падение карандаша, движение Луны и работу космической станции. Поэтому закон Ньютона остается одним из важнейших в науке.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спутники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закона тяготения нельзя точно рассчитывать орбиты спутников, а значит, были бы невозможны многие навигационные и картографические системы, которыми мы пользуемся каждый день.
</a:t>
            </a:r>
            <a:endParaRPr lang="en-US" sz="1064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полеты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помогает определять, сколько топлива нужно ракете и какую траекторию выбрать. Это важно для вывода спутников, полетов к Луне и межпланетных миссий.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планет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тяготения позволяет сравнивать небесные тела и понимать, почему на одних планетах предметы весят больше, а на других — намного меньше.
</a:t>
            </a:r>
            <a:endParaRPr lang="en-US" sz="10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всемирном тяготении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Всемирное тяготение связывает все тела с массой и действует везде во Вселенной. Оно объясняет падение предметов, орбиты планет, приливы и невесомость, а закон Ньютона делает эти явления понятными и предсказуемыми.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2026-05-29T07:40:42Z</dcterms:created>
  <dcterms:modified xsi:type="dcterms:W3CDTF">2026-05-29T07:40:42Z</dcterms:modified>
</cp:coreProperties>
</file>