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дорогу — значит уверенно и безопасно двигаться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её элементы: основа безопасного поведения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 и кружки соединяет путь, где рядом движутся пешеходы, велосипеды и машины. Понимание элементов дороги помогает заранее видеть опасные места, выбирать безопасный маршрут и вовремя останавливаться там, где это необходимо.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устройстве дороги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 — это часть дороги, по которой движется транспорт. Она может быть разделена на одну или несколько полос в каждом направлении.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помогает водителям сохранять направление, соблюдать дистанцию и не пересекать границы своей полосы. Это снижает риск столкновений и неожиданных манёвров.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полосы обычно составляет около 3–3,75 м, но рядом с жилыми домами и школами она может быть уже, чтобы движение было аккуратнее.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Проезжая часть и полосы движения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Обочина и разделительная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Обочина проходит по краю дороги и чаще встречается за городом. Разделительная полоса отделяет встречные потоки транспорта и уменьшает риск лобового столкновения.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для пешеходов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 предназначен только для пешеходов. Он обычно отделён от проезжей части бордюром, газоном или другим покрытием, которое помогает не выходить на дорогу.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Тротуар, обочина и разделительная полоса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переход улицы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пешехода при переходе дороги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соединяет или пересекает дороги, поэтому здесь одновременно движутся машины, поворачивают велосипеды и переходят пешеходы.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повороты транспорта: водитель может смотреть в сторону манёвра и не заметить человека, который начинает переход.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смене сигнала светофора движение становится более напряжённым: кто-то торопится, кто-то уже начал переход, а кто-то ещё не остановился.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снег и темнота ухудшают видимость. В таких условиях нужно быть внимательнее и не выходить на переход без уверенности, что путь свободен.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как место повышенной опасности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 видит тротуар и проезжую часть; именно они формируют большую часть маршрута.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перекрёстки встречаются реже, но требуют самого внимательного поведения.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маршрута дом — школа по типовым участкам пути, 2025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дороги встречаются в повседневном пути школьника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обычно отмечен «зеброй» и знаком. Эти обозначения делают место перехода заметным заранее и помогают водителю снизить скорость и быть готовым остановиться.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Регулируемый переход подчиняется светофору, а нерегулируемый требует особой внимательности. Пешеход должен убедиться, что машины действительно пропускают его, и переходить без спешки.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 и его обозначения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213389"/>
            <a:ext cx="3962400" cy="1264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дороги подсказывает, где можно идти, ехать или ждать транспорт.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таблица показывает: безопасность зависит от того, что человек делает в нужном месте.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РФ; общие учебные схемы устройства дороги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дороги и их назначение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управляет движением с помощью трёх сигналов: красный запрещает движение, жёлтый предупреждает о смене режима, зелёный разрешает ехать или переходить.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 и дорожные знаки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заранее сообщают об опасности, направлении, запретах и ограничениях. Благодаря им участники движения понимают правила ещё до начала манёвра.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светофор и знаки работают вместе, дорога становится понятнее. Это помогает и пешеходам, и водителям действовать одинаково и без лишних ошибок.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444" y="1642900"/>
            <a:ext cx="145575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737" y="1642900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150" y="3155850"/>
            <a:ext cx="121312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50" y="3155850"/>
            <a:ext cx="218362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разметки на дороге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Полосы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проезжей части показывают границы полос и направление движения. По ним водители сохраняют порядок, не мешают друг другу и уменьшают риск опасных перестроений.
</a:t>
            </a:r>
            <a:endParaRPr lang="en-US" sz="1185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Стоп-линия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Поперечная разметка подсказывает, где нужно остановиться перед светофором, переходом или перекрёстком. Она помогает сохранить место для пешеходов и не выезжать вперёд без необходимости.
</a:t>
            </a:r>
            <a:endParaRPr lang="en-US" sz="1185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и другие указатели на покрытии заранее сообщают, куда можно ехать с полосы. Это особенно важно перед поворотами, развязками и местами с несколькими направлениями.
</a:t>
            </a:r>
            <a:endParaRPr lang="en-US" sz="1185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полосы выделяют место, где пешеход может перейти улицу безопаснее. Разметка делает переход заметным для водителя и помогает ему заранее снизить скорость.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Жёлтая и дополнительная разметка указывает на запреты, остановку или участки повышенного внимания. Даже без знаков она напоминает, где нельзя останавливаться, перестраиваться или переходить дорогу.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маршрута особенно важны видимость и понятная организация движения: они помогают заранее заметить опасность и выбрать безопасное место для перехода.
</a:t>
            </a:r>
            <a:endParaRPr lang="en-US" sz="115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 и хуже оснащение дороги, тем выше риск ошибок. Наиболее надёжную среду создают освещение, разметка и тротуары.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презентации по теме «Дорога и её элементы». Условная оценка важности факторов, 2025.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безопасность дороги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посадке и высадке нельзя обходить автобус или трамвай спереди или сзади без проверки дороги. Следует дождаться, пока обзор станет свободным, и только потом переходить дальше.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остановке важно сначала подойти к посадочной площадке и встать в безопасном месте, не выходя на край проезжей части. Нужно заранее заметить знак остановки и следить за движением транспорта.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общественного транспорта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Выход из города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Тротуары становятся реже, а пешеходу приходится чаще идти по обочине. Здесь нужно держаться дальше от края дороги и заранее замечать приближающийся транспорт.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вдоль трассы
</a:t>
            </a:r>
            <a:pPr algn="l" indent="0" marL="0">
              <a:lnSpc>
                <a:spcPct val="130039"/>
              </a:lnSpc>
              <a:buNone/>
            </a:pPr>
            <a:r>
              <a:rPr lang="en-US" sz="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машин обычно выше, поэтому на реакцию остаётся меньше времени. Пешеходу важно идти навстречу транспорту, чтобы лучше видеть приближающиеся автомобили.
</a:t>
            </a:r>
            <a:endParaRPr lang="en-US" sz="117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Вечер и сумерки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тёмное время суток заметность особенно важна. Светлая одежда, отражающие элементы и внимательность помогают водителю увидеть пешехода раньше и снизить риск.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за городом и на окраине населённого пункта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опасные ситуации на дороге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обычные нарушения внимания и правил приводят к риску ДТП для пешехода.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на остановку влияет не только скорость, но и внимание водителя, состояние покрытия и погода. Поэтому безопасный переход требует запаса времени.
</a:t>
            </a:r>
            <a:endParaRPr lang="en-US" sz="1163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скорости резко увеличивает расстояние до полной остановки. Даже небольшое превышение скорости заметно повышает риск для пешехода.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общеизвестной зависимости: при увеличении скорости тормозной путь возрастает. Без привязки к конкретному автомобилю или дороге.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длина тормозного пути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582" y="1661225"/>
            <a:ext cx="3134335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дороги требует своего поведения. Таблица помогает быстро связать место, возможную опасность и правильное действие.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не от одного места, а от привычки действовать по ситуации. Чем точнее поведение соответствует элементу дороги, тем меньше риск ошибки.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составлен по общим правилам дорожного движения и теме презентации.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дороги и правило безопасности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42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247" y="1294275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1122" y="1294275"/>
            <a:ext cx="141375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обеспечивает порядок на дороге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ремонтируют покрытие, наносят разметку и устанавливают знаки. Благодаря их работе дорога остаётся понятной, а участники движения лучше ориентируются в пространстве.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 велосипедисты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участник должен соблюдать правила и не создавать риск для других. Даже одно нарушение может нарушить порядок на улице и поставить пешеходов в опасное положение.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 и ограждения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управляют движением и разделяют потоки людей и транспорта. Они помогают вовремя остановиться, не перейти лишний раз на опасную сторону и снизить путаницу.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тоже отвечает за собственную безопасность: нужно идти по правильной стороне, переходить только в разрешённом месте и внимательно смотреть по сторонам перед шагом.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8600" y="1639574"/>
            <a:ext cx="4845900" cy="31990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4700" y="20316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нужно отметить все важные элементы маршрута: переходы, тротуары, остановки, парковки и знаки ограничения скорости. Это помогает заранее понять, где требуется повышенное внимание.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24700" y="3543300"/>
            <a:ext cx="29151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стоит выбрать путь, где есть ограждения, понятная разметка и меньше пересечений с транспортом. Такой маршрут обычно безопаснее, особенно когда рядом много учеников.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390125" y="708000"/>
            <a:ext cx="44445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дорогу вокруг школы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 назначение проезжей части, тротуара, перехода и перекрёстка, легче принимать правильные решения. Знание дороги помогает школьнику идти спокойно, внимательно и без лишнего риска.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становится безопасной, когда её умеют читать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2026-05-20T23:14:39Z</dcterms:created>
  <dcterms:modified xsi:type="dcterms:W3CDTF">2026-05-20T23:14:39Z</dcterms:modified>
</cp:coreProperties>
</file>