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Я. Бородицкая. «Первоклассник»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стихотворение о первом дне в школе и первых победах.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Бородицкая: поэтесса детских открытий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Яковлевна Бородицкая пишет для детей просто, точно и с мягким юмором. Её стихи помогают увидеть знакомые школьные и семейные ситуации по-новому — с добротой, вниманием и пониманием детских чувств.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стихотворение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впервые приходит в школьный мир и сразу чувствует, что начинается важное событие.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всё незнакомо: класс, учитель, одноклассники, правила. Это немного тревожит, но и очень заинтересовывает.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школьные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прислушивается, садится за парту, готовится отвечать и старается вести себя как настоящий ученик.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нового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волнение уходит, и остаётся чувство гордости: он уже первоклассник и справился с началом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сентября в стихотворении звучит как особенный день, когда всё кажется нарядным и чуть торжественным. Ранец, аккуратная одежда и школьный звонок создают ощущение большого события, к которому ребёнок готовится очень серьёзно.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детали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парта и звонок не просто называют вещи, а рисуют живую картину класса. Через эти подробности читатель легко представляет, как первоклассник входит в незнакомое пространство и начинает свой учебный путь.
</a:t>
            </a:r>
            <a:endParaRPr lang="en-US" sz="879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облике первого дня соединяются радость и робость. Ребёнок ещё не всё знает, поэтому смотрит на школу с осторожным интересом, но именно это делает момент особенно правдивым и близким.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первого школьного дня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первоклассника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волнуется перед неизвестным, потому что школа для него — новый и очень серьёзный мир. Но рядом с тревогой уже появляется интерес, который помогает сделать первый шаг.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и радость: ребёнок понимает, что стал школьником. Это важное чувство делает его чуть взрослее и помогает гордиться собой даже в самый непростой момент.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Робость не мешает герою быть внимательным и старательным. Он присматривается к классу, слушает взрослых и старается вести себя правильно, чтобы не потеряться в новом месте.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приходит постепенно. Сначала ребёнок немного боится, а потом замечает: школа не так страшна, когда рядом добрые люди, понятные правила и желание учиться.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показывает переход от тревоги к уверенности.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1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00823"/>
            <a:ext cx="555401" cy="49369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вещи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сразу показывает, что герой идёт учиться, а не просто гулять. Он несёт в себе всё нужное для школьного дня и помогает почувствовать себя настоящим учеником.
</a:t>
            </a:r>
            <a:endParaRPr lang="en-US" sz="1421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связан с первым знакомством с уроками и знаниями. Через него школа выглядит не только как место правил, но и как пространство открытий, где можно узнавать новое каждый день.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— маленькая, но важная вещь. Она напоминает, что в школе нужно не только слушать, но и самому пробовать писать, отвечать и работать аккуратно.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помогает увидеть начало учёбы очень конкретно. В ней появляются первые строки, первые ошибки и первые удачи, а значит — первые шаги к самостоятельности.
</a:t>
            </a:r>
            <a:endParaRPr lang="en-US" sz="1295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доска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доска создают саму школьную обстановку. Они делают класс узнаваемым и показывают, где первоклассник учится сидеть, слушать и быть внимательным к общему делу.
</a:t>
            </a:r>
            <a:endParaRPr lang="en-US" sz="11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стихотворении не пугает, а помогает. Он связан с порядком, спокойствием и первым знакомством с правилами, благодаря которым школа становится понятной и безопасной для ребёнка.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изображён как место, где важно быть частью группы. Здесь ученик учится слушать других, отвечать вовремя и замечать, что успех в школе создаётся общими усилиями.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класс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 доброй улыбкой показывает, как серьёзно маленький герой воспринимает свой первый школьный день. Эта важность выглядит немного забавно, но совсем не обидно.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контраста: ребёнок ещё маленький, а старается держаться как взрослый школьник. Такое наблюдение делает образ живым и очень узнаваемым.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 в стихотворении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 снимает напряжение перед школой. Вместо страха текст оставляет тёплое чувство: всё новое может быть не только серьёзным, но и радостным.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4363" y="2679413"/>
            <a:ext cx="30589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9550" y="2679413"/>
            <a:ext cx="364724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звучание стихотворения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понятные слова и короткие фразы. Благодаря этому текст легко воспринимается младшими школьниками и звучит естественно, без лишней сложности.
</a:t>
            </a:r>
            <a:endParaRPr lang="en-US" sz="1441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 делает стихотворение плавным и запоминающимся. Оно читается почти как маленькая песенка, поэтому его удобно произносить вслух и учить наизусть.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движением и школьными действиями, придают тексту живость. Читатель словно вместе с героем идёт в класс и переживает первый день.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интонация помогает почувствовать поддержку автора. Стихотворение не давит, а мягко подбадривает ребёнка, показывая, что школа может быть интересной и понятной.
</a:t>
            </a:r>
            <a:endParaRPr lang="en-US" sz="14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и собранный первоклассник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сразу узнаётся по школьным деталям: аккуратной одежде, ранцу за плечами и серьёзному взгляду. Он старается выглядеть настоящим учеником и держится очень собранно.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настрой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уверенностью чувствуется волнение и робость. Но вместе с ними есть интерес и желание справиться, потому что первый школьный день для него — важный шаг.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домашних сборов к первому уроку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обычное утро превращается в важное школьное событие.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уже не малыш, который всё делает только с помощью взрослых. Он учится сам собирать вещи, приходить вовремя и помнить о том, что нужно для урока.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ему приходится слушать правила и следить за собой. Это помогает понять простую вещь: у ученика есть свои обязанности, даже если они пока совсем маленькие.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постепенно делает ребёнка увереннее. Он видит, что может справиться с новым делом, а значит, становится чуть взрослее с каждым днём.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самостоятельности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Понятные школьные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ранец, парта, тетрадь и звонок — предметы, которые легко представить. Знакомые детали быстро складываются в ясную картину.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Ритм и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почти напевно. Повторяющиеся интонации помогают удержать строки в памяти и читать их вслух без труда.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Близкая детям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 школе знаком почти каждому ребёнку. Когда содержание похоже на личный опыт, запоминать текст становится намного проще.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школа похожа на большое путешествие, где всё ещё незнакомо. Но именно в этом и есть интерес: каждый день приносит маленькое открытие и новый повод для радости.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появляются не только уроки, но и друзья, общие дела и первые правила жизни в коллективе. Ребёнок начинает понимать, что он не один, а часть большого класса.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новый мир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связаны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линии объединяют первый школьный день, чувства героя и его первые успехи.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взгляд на школьную жизнь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замечает такие мелочи, которые знает каждый первоклассник: как сидят за партой, как держат тетрадь и как стараются не ошибиться. Из этих деталей рождается живой образ.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далёкой книжной выдумки. Всё выглядит так, будто автор просто внимательно посмотрел на ребёнка в первый учебный день и точно передал его поведение.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герой кажется настоящим. Он не идеальный персонаж, а обычный ребёнок, который волнуется, старается и очень хочет всё сделать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показан не как трудное испытание, а как добрый и интересный старт. Новое не пугает героя навсегда, потому что рядом есть понятные правила и поддержка взрослых.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ошибаться, стесняться и переживать, но это не мешает ему двигаться вперёд. Важнее всего — не сдаваться и пробовать снова.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школа начинается с маленькой смелости. А если есть любопытство и старание, то первый шаг обязательно приведёт к успеху.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не бояться первого школьного дня. Оно показывает, что волнение нормально, а внимательность, доброжелательность и хорошее настроение делают начало учёбы легче.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вселяет спокойную уверенность: у каждого ребёнка получится освоиться в школе. Нужно только идти вперёд маленькими шагами и не стесняться быть учеником.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«Первоклассник»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 школьную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«Первоклассник» показывает, как маленький человек начинает большое дело. В стихотворении есть тепло, юмор и вера в ребёнка, который смело входит в новый мир школы.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2026-05-24T00:42:16Z</dcterms:created>
  <dcterms:modified xsi:type="dcterms:W3CDTF">2026-05-24T00:42:16Z</dcterms:modified>
</cp:coreProperties>
</file>