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структуры и масштабов Вселенной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Вселенная — всё сущее: от мельчайших частиц до необъятных космических структур.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XVII века мир объясняли мифами. Коперник сместил Землю из центра, Галилей впервые увидел лунную поверхность и спутники Юпитера. Позже Гершель и Хаббл расширили знания, открыв инфракрасное излучение и расширение Вселенной.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познания космоса: от мифов к науке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Вселенной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Барионная материя — привычные атомы, звёзды и планеты, составляет около 5% от общего «веса» Вселенной.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Темная материя — загадочная субстанция, невидимая для света, образует примерно 27% всей массы и влияет на гравитацию.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Темная энергия — примерно 68% Вселенной, ответственна за ускоренное расширение космоса и до сих пор мало понятна физике.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Вселенной: от ближнего к далекому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 — наш ближайший космос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обозримые пределы — радиус около 150 астрономических единиц, включая Пояс Койпера и облако Оорта. Это границы гравитационного влияния Солнца.
</a:t>
            </a:r>
            <a:endParaRPr lang="en-US" sz="1746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Галактика Млечный Путь — огромный дом для миллиардов
</a:t>
            </a:r>
            <a:pPr algn="l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порядка 100 000 световых лет, содержит миллиарды звезд и межзвездного газа, формируя сложную структуру с рукавами и ядром.
</a:t>
            </a:r>
            <a:endParaRPr lang="en-US" sz="1693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Суперкластеры — космические мегаструктуры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Сверхскопления, такие как Ланиакея, состоят из тысяч галактик, простираются на сотни миллионов световых лет, объединяя крупные структуры Вселенной.
</a:t>
            </a:r>
            <a:endParaRPr lang="en-US" sz="174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космических размеров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Земли до видимой Вселенной — колоссальные различия в размерах, измеряемые в километрах и световых годах.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космоса превосходят привычные размеры, требуя использования световых лет для измерения расстояний.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NASA, ESA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Галактики сформированы из миллиардов звезд, межзвездного газа и пыли, а также обширных областей темной материи.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Спиральные галактики, такие как Млечный Путь и Андромеда, отличаются упорядоченной структурой с рукавами и плоским диском.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Эллиптические галактики имеют более округлую форму и содержат значительно меньше газа и молодых звезд.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галактики, как Магеллановы Облака, характеризуются асимметричной формой и активным звездообразованием.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Галактики: строение и разнообразие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Скопления и суперкластеры галактик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Гравитационные объединения — скопления галактик
</a:t>
            </a:r>
            <a:pPr algn="l" indent="0" marL="0">
              <a:lnSpc>
                <a:spcPct val="100000"/>
              </a:lnSpc>
              <a:buNone/>
            </a:pPr>
            <a:r>
              <a:rPr lang="en-US" sz="86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скопления насчитывают от десятков до тысяч галактик, связанные гравитационным взаимодействием и окружённые облаками горячего газа.
</a:t>
            </a:r>
            <a:endParaRPr lang="en-US" sz="1324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Сверхскопления — крупнейшие известные структуры вселенной
</a:t>
            </a:r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Ланиакея содержит около 100 000 галактик и охватывает масштаб в сотни миллионов световых лет, объединяя множество скоплений.
</a:t>
            </a:r>
            <a:endParaRPr lang="en-US" sz="1381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сверхскоплений формирует космическую сеть
</a:t>
            </a:r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Галактики группируются в нити и узлы, оставляя огромные пустоты, что подчёркивает сложную пространственную структуру Вселенной.
</a:t>
            </a:r>
            <a:endParaRPr lang="en-US" sz="138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миссий WMAP и Planck подтверждают преобладание темной энергии.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Вселенной остаётся загадкой и требует дальнейших исследований.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WMAP и Planck, 2013-2018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массы-энергии во Вселенной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звезды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51999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 расширение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исчерпания водорода наступают стадии красного гиганта или сверхгиганта с расширяющейся оболочкой и активным горением тяжёлых элементов.
</a:t>
            </a:r>
            <a:endParaRPr lang="en-US" sz="1900" dirty="0"/>
          </a:p>
        </p:txBody>
      </p:sp>
      <p:sp>
        <p:nvSpPr>
          <p:cNvPr id="11" name="Text 3"/>
          <p:cNvSpPr txBox="1"/>
          <p:nvPr/>
        </p:nvSpPr>
        <p:spPr>
          <a:xfrm>
            <a:off x="13224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Звезды рождаются в холодных молекулярных облаках из газо-пылевых концентраций, которые коллапсируют под действием гравитации.
</a:t>
            </a:r>
            <a:endParaRPr lang="en-US" sz="1900" dirty="0"/>
          </a:p>
        </p:txBody>
      </p:sp>
      <p:sp>
        <p:nvSpPr>
          <p:cNvPr id="12" name="Text 4"/>
          <p:cNvSpPr txBox="1"/>
          <p:nvPr/>
        </p:nvSpPr>
        <p:spPr>
          <a:xfrm>
            <a:off x="3263450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последовательность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этапе звезда стабильно горит за счёт термоядерных реакций, преобразуя водород в гелий в своем ядре.
</a:t>
            </a:r>
            <a:endParaRPr lang="en-US" sz="1900" dirty="0"/>
          </a:p>
        </p:txBody>
      </p:sp>
      <p:sp>
        <p:nvSpPr>
          <p:cNvPr id="13" name="Text 5"/>
          <p:cNvSpPr txBox="1"/>
          <p:nvPr/>
        </p:nvSpPr>
        <p:spPr>
          <a:xfrm>
            <a:off x="7182125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Конечные стадии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Звезды заканчивают жизнь в виде белых карликов, нейтронных звезд или черных дыр в зависимости от массы исходного тела.
</a:t>
            </a:r>
            <a:endParaRPr lang="en-US" sz="1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космических расстояний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Световой год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Световой год — расстояние, которое свет проходит за один год, около 9,46 триллионов километров. Используется для измерения расстояний между звездами и галактиками.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Парсек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Парсек равен примерно 3,26 светового года или 30,9 триллионов километров. Широко применяется в астрономии для оценки межгалактических и космологических расстояний.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измерения постоянной Хаббла указывают на ускоренное расширение Вселенной, отражающее влияние темной энергии на динамику космоса.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иллюстрирует постепенное замедление и последующее ускорение расширения, подтверждая модель Большого взрыва и инфляции.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NASA, ESA, Planck (2020)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 расширение Вселенной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Наблюдаемая Вселенная ограничена горизонтом событий, за которым объекты остаются недоступными для наших современных инструментов.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46,5 млрд световых лет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максимальный радиус наблюдаемой Вселенной, обусловленный скоростью света и возрастом космоса.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ESA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Чёрные дыры: структура и роль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гравитационного коллапса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Чёрные дыры формируются в результате коллапса массивных звезд после истощения ядерного топлива. Гравитация становится столь сильной, что образуется горизон событий, за которым свет не может покинуть объект.
</a:t>
            </a:r>
            <a:endParaRPr lang="en-US" sz="1559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Сверхмассивные чёрные дыры в центрах галактик
</a:t>
            </a:r>
            <a:pPr algn="l" indent="0" marL="0">
              <a:lnSpc>
                <a:spcPct val="100000"/>
              </a:lnSpc>
              <a:buNone/>
            </a:pPr>
            <a:r>
              <a:rPr lang="en-US" sz="111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многих галактик расположены сверхмассивные чёрные дыры массой в миллиарды солнц. Они влияют на динамику и эволюцию галактик, управляю ростом газа и формированием звёзд.
</a:t>
            </a:r>
            <a:endParaRPr lang="en-US" sz="1715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чёрных дыр в перераспределении материи
</a:t>
            </a:r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аккреционный диск и излучение чёрные дыры активно перераспределяют материю и энергию в космосе, что сказывается на образовании новых звёзд и структуре галактик.
</a:t>
            </a:r>
            <a:endParaRPr lang="en-US" sz="173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Флуктуации плотности в излучении зафиксированы спутниками COBE, WMAP и Planck, подтверждая однородность и анизотропию космического микроволнового фона.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излучение представляет собой оставшуюся электромагнитную энергию от горячего состояния ранней Вселенной после Большого взрыва.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температура составляет примерно 2,73 К, что подтверждает модель охлаждения и расширения первичной плазмы космоса.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Космическое микроволновое фоновое излучение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011005"/>
            <a:ext cx="6463500" cy="19675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ключевых космических объектов показывают экспоненциальный рост от планет до скоплений галактик, отражая организованность и иерархию в космической структуре.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последующий уровень космических структур увеличивается на несколько порядков, демонстрируя масштабность Вселенной.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ESA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структуры разных масштабов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1998–1999 годах было выявлено ускоренное расширение Вселенной, связанное с загадочной темной энергией.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Инфляционная теория описывает очень быстрое расширение пространства в первые 10^-36–10^-32 секунды после Большого взрыва, объясняя однородность космоса.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Однородность и изотропность реликтового излучения является основным подтверждением гипотезы космической инфляции.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открытие современной динамики космоса Нобелевская премия по физике 2011 года была присуждена астрономам, выявившим ускорение расширения.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Экспоненциальное расширение: инфляция и ускорение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Гравитационные линзы и наблюдение дальних объектов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гравитационных линз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Массивные объекты, такие как скопления галактик, искривляют пространство-время, создавая линзы, которые изменяют путь проходящего света и позволяют видеть удалённые объекты.
</a:t>
            </a:r>
            <a:endParaRPr lang="en-US" sz="1438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с помощью гравитационных линз
</a:t>
            </a:r>
            <a:pPr algn="l" indent="0" marL="0">
              <a:lnSpc>
                <a:spcPct val="100000"/>
              </a:lnSpc>
              <a:buNone/>
            </a:pPr>
            <a:r>
              <a:rPr lang="en-US" sz="84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линз позволяет астрономам исследовать слабые и далекие галактики, недоступные для прямого наблюдения, тем самым расширяя горизонты познания.
</a:t>
            </a:r>
            <a:endParaRPr lang="en-US" sz="1297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кольца Эйнштейна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эффект представляет собой искажённое кольцевое изображение удаленного объекта, вызванное сильным искривлением света; зафиксирован в данных Hubble и ALMA.
</a:t>
            </a:r>
            <a:endParaRPr lang="en-US" sz="14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67" y="2531063"/>
            <a:ext cx="502200" cy="44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33" y="2553383"/>
            <a:ext cx="502200" cy="401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334" y="4753825"/>
            <a:ext cx="424462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3483" y="4753825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Оптические телескопы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Позволяют изучать объекты в видимом диапазоне света с высоким разрешением, выявляя детали строения и расположения небесных тел.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Радиотелескопы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Фиксируют радиоизлучение из различных космических источников, открывая новые данные о процессах в галактиках и звёздных системах.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Инфракрасные телескопы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Обнаруживают тепло из космоса, позволяя видеть сквозь пыль и изучать формирование звёзд и планетарных систем.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Рентгеновские телескопы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Исследуют высокоэнергетические процессы, такие как излучение чёрных дыр и взрывы сверхновых, раскрывая экстремальные физические условия.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наблюдения: телескопы и спектроскопия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человека во Вселенной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является частью миниатюрной доли барионной материи на планете Земля, расположенной в системе, которая занимает отдаленный участок Млечного Пути.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Галактика содержит сотни миллиардов планет, а видимая Вселенная включает около двух триллионов галактик, подчеркивая нашу малость в масштабах космоса.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2053" y="0"/>
            <a:ext cx="4667994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0400" y="932250"/>
            <a:ext cx="61020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изучения Вселенной
</a:t>
            </a:r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космоса расширяет наши знания о природе, стимулирует развитие технологий и способствует формированию мировоззрения, раскрывая место человека в огромной Вселенной.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2026-05-08T06:27:20Z</dcterms:created>
  <dcterms:modified xsi:type="dcterms:W3CDTF">2026-05-08T06:27:20Z</dcterms:modified>
</cp:coreProperties>
</file>