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Vocabulary: основа понимания и уверенного общения на 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открывает чтение, письмо, аудирование и живую речь.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как опора старшеклассника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vocabulary напрямую влияет на результаты контрольных, устных ответов, эссе и чтения: именно слова помогают точно понимать текст, формулировать мысль и выбирать уместный стиль речи.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словарь ученика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словарь — это слова, которые ученик без затруднений использует в разговоре и письме: everyday, opinion, improve, compare. Они доступны для быстрого применения и устойчивы в речи.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используется сразу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переходят в активный словарь через повторение, составление предложений и использование в разных контекстах. Без регулярной практики даже знакомая лексика остаётся только узнаваемой, но не рабочей.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расширять активный запас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экзамене особенно заметно, насколько ученик умеет переводить пассивные единицы в активные. Именно это повышает качество монологов, эссе и ответов, где требуется точность и беглость.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разница важна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словарь шире: его слова понятны при чтении и аудировании, но редко вспоминаются самостоятельно, например nevertheless, whereas, significant, maintain. Он создаёт запас для будущего роста речи.
</a:t>
            </a:r>
            <a:endParaRPr lang="en-US" sz="95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узнаётся, но не всегда говорится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эффективно сочетание чтения с фиксацией новых слов: так лексика встречается повторно и закрепляется в памяти.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даёт самый устойчивый результат, а записи и упражнения усиливают запоминание и перевод слов в активное употребление.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рост словаря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Экспертная оценка по материалам презентации; шкала 1–10, 2025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7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функционирует в английском языке
</a:t>
            </a:r>
            <a:endParaRPr lang="en-US" sz="3607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особенно важны collocations и register: естественность речи определяется не только смыслом, но и тем, какие слова обычно стоят рядом и насколько форма уместна.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 и стиль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работает в предложении как существительное, глагол, прилагательное или наречие. Знание части речи помогает правильно строить фразу и избегать грамматических ошибок.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роль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нередко имеет несколько значений. Например, bright может означать «яркий», «светлый» или «умный», и выбор зависит от ситуации и соседних слов.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контексте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существует не только как написание: важно также произношение и ударение. Ошибка в одной из этих форм может затруднить понимание даже знакомой лексики.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звучание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выбор слова зависит от темы, жанра и адресата: одно и то же содержание можно выразить нейтрально, формально или разговорно.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важнее простого перевода: один и тот же смысл можно передать по-разному, в зависимости от ситуации общения и требуемого стиля.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английского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лексики в английском языке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текста и выполнении языковых заданий.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незнакомое английское слово по контексту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лексикологии английского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этих двух явлений помогает точнее понимать текст, переводить заголовки и не ошибаться в заданиях на чтение.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чаще всего различают при анализе английской лексики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сделать речь точнее, но их нельзя менять механически: близкие слова различаются силой признака, стилем и типичным контекстом.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 — не просто заменить повтор, а выбрать слово, которое сохраняет смысл, тон и уместность высказывания.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точность, стиль и оттенки значения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распределение функций условное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и контраст в английской речи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быстро выстроить контраст: improve — worsen, succeed — fail, increase — decrease. Благодаря таким парам мысль становится яснее и легче воспринимается в тексте и речи.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Организация смысла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антонимы одинаковы: некоторые противопоставлены полностью, а между другими существует шкала. Пара cold — warm — hot показывает, что значения могут переходить одно в другое.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Абсолютный и градуальный контраст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эссе и устных ответах контрастные слова позволяют сравнивать точки зрения, показывать причины и последствия, а также делать выводы более убедительными и логически завершёнными.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Полезны в аргументации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антонимов помогает избегать расплывчатых формулировок и лучше передавать смысл. Это особенно важно, когда нужно кратко и чётко выразить противоположные идеи.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Речь становится точнее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слов в английском языке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видеть не отдельные слова, а их «семьи» и закономерности построения. Это ускоряет пополнение словаря и облегчает узнавание новых форм в тексте.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модель, ученик быстрее распознаёт новые слова и может самостоятельно выводить их значение и часть речи.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основных способов словообразования в английском языке; примеры из школьной лексики.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собирал слова из разных языков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на протяжении веков впитывал слова из языков завоевателей, торговцев и учёных. Поэтому рядом с everyday vocabulary существуют единицы латинского, французского и греческого происхождения, которые помогают говорить о науке, праве, политике и культуре.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как карта культурных контактов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Интернациональные слова часто выглядят привычно для школьника, потому что похожи в разных языках. Но внешнее сходство не гарантирует полного совпадения значения: слово может быть шире, уже или употребляться в другом стиле, чем его русский аналог.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слова, которые не всегда равны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заимствования встречаются особенно часто, потому что они делают речь точнее и более книжной. Умение распознавать их происхождение помогает легче читать статьи, понимать термины и не путать близкие по форме, но разные по смыслу слова.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важны на уроках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как характерная особенность английского
</a:t>
            </a:r>
            <a:endParaRPr lang="en-US" sz="3729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11 класса фразовые глаголы часто проверяют не только знание значения, но и способность выбрать уместный вариант. Регулярная практика снижает риск смешения похожих конструкций.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экзаменационной уверенности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фразовые глаголы в предложениях, а не списком. Контекст показывает оттенок значения, типичную ситуацию и управление, что делает использование более уверенным в письме и устной речи.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контекст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особенно полезны модели с up, out, off, on, in и over. Эти частицы образуют большое число повседневных конструкций, которые помогают говорить короче и естественнее.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частицы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смысл фразового глагола нельзя понять по отдельным словам. Например, give up или find out требуют запоминания целиком, иначе легко ошибиться при чтении и переводе.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 складывается автоматически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звучат естественно в разговоре и постоянно встречаются в фильмах, песнях и заданиях экзамена. Именно поэтому их нужно узнавать не как исключения, а как базовый элемент живого английского.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Частотная основа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частотность слова, тем раньше оно должно перейти из пассивного узнавания в уверенное использование. Это особенно важно для чтения без словаря и быстрой устной реакции.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словаря — частотное ядро; затем добавляются среднечастотные и специализированные слова, расширяющие точность и выразительность речи.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Частотная, среднечастотная и редкая лексика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общепринятого деления лексики по частоте употребления.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английского языка постоянно меняется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 и сервисы быстро вводят в речь слова вроде app, stream и download. Технологическая лексика распространяется особенно быстро, потому что она сразу становится частью повседневных действий.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новости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социальные платформы делают новые значения заметными почти мгновенно. Одно слово может за короткое время получить новый оттенок смысла, если его активно используют в публичном пространстве.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контекста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привычные слова меняют значение в цифровой среде: mouse, virus, network, feed. Контекст становится решающим, поэтому ученику важно следить не только за формой, но и за употреблением.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общение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постоянно заимствует и переосмысливает слова из разных языков и сфер. В международной среде особенно важны единицы, которые быстро понимаются носителями разных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слово проходит путь от первого знакомства до активного употребления через повторение, группировку и практику.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расширять vocabulary в 11 классе
</a:t>
            </a:r>
            <a:endParaRPr lang="en-US" sz="351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электронные ресурсы: какие инструменты нужны ученику
</a:t>
            </a:r>
            <a:endParaRPr lang="en-US" sz="3785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и двуязычный словари решают разные задачи: один объясняет значение на английском, другой помогает быстро сопоставить его с родным языком. Для школьника особенно полезны примеры предложений, транскрипция и пометы, показывающие стиль и уровень формальности.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без догадок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Корпусные ресурсы помогают увидеть слово в реальных контекстах: в статьях, диалогах, официальных текстах и разговорной речи. Это особенно полезно, когда нужно выбрать между похожими вариантами и понять, насколько слово уместно в конкретной ситуации.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корпусам и онлайн-ресурсам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коллокаций показывает, какие слова естественно сочетаются друг с другом. Благодаря ему ученик быстрее замечает, что речь строится не только из правильных слов, но и из привычных для носителя комбинаций, которые делают фразу точной.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Коллокации и устойчивые сочетания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лексических ошибок связано не с незнанием одного слова, а с неверным выбором формы, предлога, стиля или устойчивого сочетания. Таблица показывает самые частые случаи.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словоупотребления влияет на ясность текста и качество письменных работ. Ошибки чаще возникают в устойчивых сочетаниях и словах, похожих по форме.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учащихся при изучении английской лексики; школьная практика.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английской лексике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688" y="1640600"/>
            <a:ext cx="37275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638" y="164060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7900" y="330210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6975" y="3342411"/>
            <a:ext cx="431700" cy="345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и мессенджеры ускоряют появление новых слов, сокращений и мемов. Лексика распространяется не через учебник, а через ежедневные короткие сообщения и визуальный контент.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общение ценит скорость и выразительность, поэтому в нём часто используются короткие формы вроде LOL, BTW и OMG. Они передают эмоцию, но не подходят для официального стиля.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краткость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эссе, письменных ответов и экзаменационных заданий важно избегать интернет-жаргона. Даже знакомые сокращения могут звучать слишком неформально и снижать качество ответа.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 письме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нейтральные, разговорные и сленговые слова часто соседствуют в одном сообщении. Поэтому ученику нужно внимательно оценивать адресата, цель и ситуацию общения.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быть допустимым в чате и неуместным в учебной работе. Умение различать стиль помогает говорить естественно, но без потери грамотности и точности.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всё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в цифровой среде и повседневной коммуникации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словарь делает чтение глубже, письмо точнее, а речь убедительнее. Регулярная практика, контекст и активное употребление превращают отдельные слова в рабочий инструмент общения.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 — основа точного и уверенного английского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2026-05-31T17:13:16Z</dcterms:created>
  <dcterms:modified xsi:type="dcterms:W3CDTF">2026-05-31T17:13:16Z</dcterms:modified>
</cp:coreProperties>
</file>