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на координатной оси: основные понятия и правила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Координаты, направление и длина в одном движении.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9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на оси помогают соединять числа, геометрию и движение. На них удобно тренировать отрицательные числа, модуль и проверку ответа по рисунку и по формуле.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оси описывается одной координатой: например, A(4), B(-2), O(0). На чертеже обычно отмечают начало отсчёта, единичный отрезок, стрелку направления и несколько точек, чтобы сразу видеть их расположение.
</a:t>
            </a:r>
            <a:endParaRPr lang="en-US" sz="1235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читаются по одной записи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ось начинается в нуле и имеет выбранное направление. Справа откладывают положительные числа, слева — отрицательные. Деления показывают одинаковые шаги, поэтому по оси легко читать положение точки и сравнивать координаты.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задаёт порядок чисел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ось как модель точек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вектор на оси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 координатной оси — это отрезок с началом и концом. Он показывает не только расстояние, но и направление перемещения от одной точки к другой.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записывают, например, как →AB или одной буквой a. Такое обозначение помогает отличать сам вектор от точек, между которыми он проведён.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вектора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вектора есть направление, длина и координата. Эти три свойства позволяют определить, куда направлено движение, насколько оно велико и как его записать числом.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характеристики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конец расположен правее начала, координата положительна. Если конец левее, координата отрицательна. Нулевое значение означает, что точка не сместилась.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и векторов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координатами точек и координатой вектора удобно видеть в таблице.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вычитания определяет знак результата, а нулевой вектор получается при совпадении начала и конца.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Правило: координата вектора на координатной прямой равна x_конца — x_начала.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 и расстояние между точками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только длину перемещения, поэтому он всегда неотрицателен и не зависит от направления.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модуль, тем дальше точки расположены друг от друга на оси.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правило для векторов на координатной 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координату вектора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правиле разности координат конца и начала.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+5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для вектора от 2 до 7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координаты показывает направление, а модуль — длину перемещения. На одном примере удобно увидеть, как работает правило разности координат.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«векторы на координатной оси».
</a:t>
            </a:r>
            <a:endParaRPr lang="en-US" sz="11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векторов по модулю и по направлению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одинаковая длина может сочетаться с разными знаками. Нулевой вектор выделяется отдельно, потому что у него нет направления.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векторы нужно не только по числу, но и по знаку: модуль и направление отвечают за разные свойства.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теме координатной 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 одной координатной оси
</a:t>
            </a:r>
            <a:endParaRPr lang="en-US" sz="2703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вектора направлены в одну сторону, их координаты складывают как обычные числа. Например, +3 и +2 дают +5, потому что движение усиливается.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удобно соединять отрезки цепочкой: от начала первого до конца последнего. Так видно, что сумма векторов даёт один общий результат движения.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вектор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направления противоположны, складывают числа с разными знаками. Тогда один вектор частично «гасит» другой: +5 и -2 дают +3.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849781"/>
            <a:ext cx="4684800" cy="1798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с векторами на оси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 векторами на координатной прямой удобно свести в одну таблицу: как складывать, какие векторы считать противоположными и что означает нулевой вектор.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векторов на координатной оси.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векторы ведут себя как числа со знаком: важны направление, знак и модуль, а не только длина отрезка.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векторы на координатной оси
</a:t>
            </a:r>
            <a:endParaRPr lang="en-US" sz="287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сравнения основан на координатах концов, знаках и модулях векторов на 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и противоположные векторы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координату 0: его начало и конец совпадают. Он не задаёт движения, но помогает проверять вычисления и находить ошибки в ответе.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получился ноль, значит перемещение отсутствует. Если числа равны по модулю, но отличаются знаком, векторы направлены в разные стороны.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одинаковые модули, но разные знаки. На оси они расположены симметрично относительно точки 0, например +4 и -4.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векторами на оси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не в вычислениях, а при чтении условия и записи координат. Особенно важно аккуратно определить, какая точка считается началом, а какая — концом.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неточностей — неправильный порядок вычитания. Чтобы избежать ошибки, всегда сначала находят координату конца, затем координату начала.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по теме «Векторы на координатной оси».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вправо или влево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смещается на +4, это значит, что она проходит четыре единицы вправо. Перемещение на -3 показывает движение влево на три единицы и удобно читается прямо по числу.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точки на оси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путь от A к B можно рассматривать как короткий маршрут по прямой. Такой способ помогает увидеть связь между координатами, направлением движения и числовым изменением положения точки.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как описание движения по прямой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180978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132418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5787" y="3085978"/>
            <a:ext cx="3483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в которых используются векторы на оси
</a:t>
            </a:r>
            <a:endParaRPr lang="en-US" sz="2704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 начала и конца нужно вычислить координату вектора по формуле x_конца — x_начала. Здесь особенно важно не перепутать порядок действий.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координату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на оси равно модулю соответствующего вектора. Это помогает быстро проверить, насколько далеко одна точка расположена от другой.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Измерить расстояние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сводится к знаку, модулю и направлению. По этим признакам можно определить, равны ли векторы, противоположны ли они или отличаются длиной.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векторы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перемещений идут подряд, их координаты складывают с учётом знаков. Такой приём часто встречается в задачах на движение по прямой.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перемещения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координаты точки при перемещении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конечной и начальной координаты показывает не только величину сдвига, но и его направление. Поэтому одно и то же расстояние может иметь разный знак.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большей координате даёт положительное изменение, к меньшей — отрицательное. График наглядно связывает число и направление перемещения.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перемещения по координатной оси, составленная по правилам 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 с готовыми ответами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себя на нескольких коротких примерах: сначала находите координату вектора, затем его модуль. Во всех случаях модуль остаётся неотрицательным.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может быть положительной, отрицательной или нулевой, а модуль всегда показывает длину и не бывает отрицательным.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«Векторы на координатной оси».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проверочной работой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Координату вектора на оси находят по формуле x_конца — x_начала. Если перепутать порядок, получится неверный знак и ошибочный ответ.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координаты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длину перемещения. Он всегда неотрицателен, поэтому записывать его со знаком минус нельзя.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модуля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координата означает движение вправо, отрицательная — влево. По знаку легко проверить, согласуется ли ответ с рисунком.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 знаку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равен 0: его начало и конец совпадают. Такой вектор не имеет направления, но важен в проверках и сравнениях.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случай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модули равны, а знаки противоположны, векторы считаются противоположными. На оси они расположены симметрично относительно нуля.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на координатной оси помогают одновременно видеть число, направление и расстояние. Если помнить правило x_конца — x_начала, все основные задачи становятся понятными и решаются уверенно.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2026-06-03T13:45:22Z</dcterms:created>
  <dcterms:modified xsi:type="dcterms:W3CDTF">2026-06-03T13:45:22Z</dcterms:modified>
</cp:coreProperties>
</file>