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и закон независимого наследования признаков
</a:t>
            </a:r>
            <a:pPr algn="ctr" indent="0" marL="0">
              <a:lnSpc>
                <a:spcPct val="100000"/>
              </a:lnSpc>
              <a:buNone/>
            </a:pPr>
            <a:r>
              <a:rPr lang="en-US" sz="5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два признака наследуются одновременно: от опыта Менделя к соотношению 9:3:3:1
</a:t>
            </a:r>
            <a:pPr algn="ctr" indent="0" marL="0">
              <a:lnSpc>
                <a:spcPct val="100000"/>
              </a:lnSpc>
              <a:buNone/>
            </a:pPr>
            <a:r>
              <a:rPr lang="en-US" sz="34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26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28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 рождение генетики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с горохом показали, что признаки передаются не «смешиваясь», а через отдельные наследственные факторы. Именно его работы заложили основы классической генетики и научного изучения наследования.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дигибридного скрещивания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дигибридном скрещивании анализируют наследование двух пар альтернативных признаков одновременно, чтобы увидеть, как они проявляются по отдельности и в сочетании друг с другом.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аллельные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контролируется собственной парой аллелей, поэтому при записи скрещивания удобно отслеживать сразу две генетические системы и сравнивать их поведение в потомстве.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горохе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классическими признаками служат форма семян и их окраска: гладкие или морщинистые, жёлтые или зелёные. На таких объектах закономерности особенно наглядны.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родители различаются по двум признакам, состав потомков помогает понять, наследуются ли эти признаки независимо или между ними есть связь, влияющая на распределение вариантов.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Генотипы, аллели и фенотипы в двух признаках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признака обычно используют пару букв A и a, для второго — B и b. Такая запись позволяет компактно фиксировать генотип и быстро сравнивать варианты скрещивания.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определяется сочетанием аллелей в каждой паре и может включать любой из доминантных или рецессивных вариантов двух признаков одновременно.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а рецессивный признак становится заметным только тогда, когда соответствующий аллель представлен в обеих копиях.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важно рассматривать не один признак отдельно, а их сочетание, потому что именно оно определяет итоговую фенотипическую картину потомства.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AaBb × AaBb и фенотипы потомства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показывает все 16 сочетаний гамет и позволяет сразу увидеть фенотипические группы потомства.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независимом наследовании возникают четыре фенотипические группы в отношении 9:3:3:1.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1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AaBb × AaBb; менделевское соотношение фенотипов.
</a:t>
            </a:r>
            <a:endParaRPr lang="en-US" sz="1315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соотношение 9:3:3:1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мейоза до фенотипического результата в потомстве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Цитологическая основа закона независимого наследования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хромосомы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расположены в разных парах гомологичных хромосом, аллели одной пары не влияют на расхождение другой пары. Поэтому наборы аллелей в гаметах формируются независимо.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в метафазе I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метафазе I мейоза хромосомные пары выстраиваются у экватора клетки случайно. Эта случайность создаёт множество сочетаний, которые затем могут попасть в разные гаметы.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в анафазе I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I гомологичные хромосомы расходятся к полюсам клетки, а вместе с ними разделяются и аллели. Так формируются генетически разные половые клетки.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комбинации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цитологические события мейоза объясняют, почему у потомства появляются различные сочетания признаков. Независимость расхождения делает возможным классическое менделевское распределение.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рассчитаны для скрещивания AaBb × AaBb при полном доминировании и независимом наследовании двух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 — потомки с двумя доминантными признаками; редчайшая — с двумя рецессивными.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фенотипов во втором поколении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распределение для дигибридного скрещивания AaBb × AaBb.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как способ анализа комбинаций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варианты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4×4 позволяет записать все 16 возможных сочетаний гамет в одном месте и увидеть, как из них складываются генотипы потомков.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подсчёта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таблицы соответствует одному варианту зиготы, поэтому метод помогает быстро подсчитать соотношения генотипов и фенотипов без пропуска редких комбинаций.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школьных задач решётка Пеннета делает ход рассуждений прозрачным: от гамет родителей к их случайному слиянию и затем к итоговому распределению потомства.
</a:t>
            </a:r>
            <a:endParaRPr lang="en-US" sz="2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 независимого наследования не выполняется полностью
</a:t>
            </a:r>
            <a:endParaRPr lang="en-US" sz="4927" dirty="0"/>
          </a:p>
        </p:txBody>
      </p:sp>
      <p:sp>
        <p:nvSpPr>
          <p:cNvPr id="10" name="Text 2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находятся близко друг к другу в одной хромосоме, они чаще переходят в гаметы вместе. В таком случае наблюдается сцепленное наследование, а не полная независимость.
</a:t>
            </a:r>
            <a:endParaRPr lang="en-US" sz="2729" dirty="0"/>
          </a:p>
        </p:txBody>
      </p:sp>
      <p:sp>
        <p:nvSpPr>
          <p:cNvPr id="11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кроссинговера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мейоза кроссинговер может разрывать сцепление и создавать рекомбинантные комбинации. Чем дальше гены друг от друга, тем выше вероятность такого обмена участками.
</a:t>
            </a:r>
            <a:endParaRPr lang="en-US" sz="2639" dirty="0"/>
          </a:p>
        </p:txBody>
      </p:sp>
      <p:sp>
        <p:nvSpPr>
          <p:cNvPr id="12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от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сцепления, кроссинговера, малого числа потомков или необычного доминирования реальные результаты скрещивания могут заметно отличаться от классического соотношения 9:3:3:1.
</a:t>
            </a:r>
            <a:endParaRPr lang="en-US" sz="263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решающим становится расстояние между генами и вероятность кроссинговера в мейозе.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сцепление, тем больше рекомбинантных комбинаций и тем ближе результат к менделевскому распределению.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и сцепление генов: сравнение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классической генетике; условная схема для сравнения типов наследования.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сочетаний рассматривают при скрещивании AaBb × AaBb; при большем числе потомков теоретическое соотношение проявляется надёжнее.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комбинаций в решётке Пеннета достаточно, чтобы увидеть закономерность при полном доминировании и независимом расхождении аллелей.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 дигибридного скрещивания AaBb × AaBb.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фенотипические группы потомства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устойчивые фенотипические группы и их вклад в классическое расщепление.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фенотипы возникают закономерно, а суммарное отношение повторяет пропорцию 9:3:3:1.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дигибридное скрещивание AaBb × AaBb; менделевское соотношение.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173" y="4475475"/>
            <a:ext cx="5376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дигибридного анализа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заранее оценивать, какие сочетания признаков появятся у потомства, и отбирать линии с нужной окраской, формой плодов или семян для дальнейшего разведения.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прогнозировать передачу двух признаков сразу, например окраски и структуры шерсти, что особенно важно при подборе родительских пар с заданными качествами.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вероятностей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возможность рассчитывать долю потомков с нужным фенотипом без полного анализа каждого потомка, что экономит время в учебных и исследовательских задачах.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изменчивости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как модель для изучения наследственной изменчивости и проверки того, как расположение генов влияет на сочетание признаков в поколениях.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как удобная модель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посевной горох, потому что у него легко наблюдать альтернативные признаки и удобно контролировать самоопыление. На таком объекте было проще проследить, как два признака наследуются одновременно и не смешиваются в потомстве.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варианта семян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потомстве исследователь увидел семена с разными сочетаниями формы и окраски: гладкие жёлтые, морщинистые жёлтые, гладкие зелёные и морщинистые зелёные. Это наблюдение показало, что признаки могут распределяться независимо, если гены не связаны сцеплением.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опыт Менделя на горохе
</a:t>
            </a:r>
            <a:endParaRPr lang="en-US" sz="5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условную шкалу, чтобы показать, какие факторы чаще всего уводят наблюдаемое расщепление от классической модели.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Отклонения связаны не с ошибкой закона, а с тем, что его условия выполняются не всегда полностью.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могут отличаться от теоретических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2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факторов, влияющих на расщепление в дигибридном скрещивании; условная визуализация.
</a:t>
            </a:r>
            <a:endParaRPr lang="en-US" sz="14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дигибридное скрещивание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устанавливают, какие альтернативные признаки рассматриваются, и записывают доминантные и рецессивные аллели для каждого гена в условии задачи.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комбинации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составляют решётку Пеннета или используют правило умножения вероятностей, чтобы получить все сочетания генотипов потомства без пропусков.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генотипы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генотипы родителей и перечисляют все возможные типы гамет, которые они могут образовать при мейозе с учётом закона расхождения аллелей.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группируют потомков по фенотипам, сравнивают полученное распределение с ожидаемым и делают вывод о независимом наследовании или сцеплении генов.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родительских генотипов к фенотипам потомства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связь мейоза, оплодотворения и проявления признаков в потомстве.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разных генов могут попадать в гаметы независимо друг от друга, если гены расположены в разных хромосомах или достаточно далеко друг от друга.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поведение хромосом в мейозе создаёт основу для новых сочетаний признаков и объясняет, почему наследование подчиняется вероятностным законам.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расщепление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возникает при полном доминировании и отсутствии сцепления, поэтому служит удобным ориентиром для учебных задач.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отклонений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гены сцеплены, происходит кроссинговер или нарушаются условия классической модели, фенотипические группы распределяются иначе, чем в менделевском опыте.
</a:t>
            </a:r>
            <a:endParaRPr lang="en-US" sz="24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наследования: ключ к пониманию комбинаций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объясняет, как из двух пар аллелей возникают разные фенотипы потомства и почему в классическом опыте Менделя проявляется соотношение 9:3:3:1.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2026-06-01T15:37:53Z</dcterms:created>
  <dcterms:modified xsi:type="dcterms:W3CDTF">2026-06-01T15:37:53Z</dcterms:modified>
</cp:coreProperties>
</file>