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рациональных чисел: знаки, дроби и применение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умножать числа с разными знаками и дробями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6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считать дроби, десятичные и отрицательные числа, проверять ответы и переходить к более сложным действиям: делению, выражениям со скобками и уравнениям.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рациональными числами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можно записать в виде дроби a/b, где a и b — целые числа, а b не равно нулю. К ним относятся и целые числа.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также положительные и отрицательные обыкновенные дроби, а ещё конечные десятичные дроби. Например: −7, 0, 5/8, −3/4, 2,5 и −1,2.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чаще используют те рациональные числа, с которыми удобно выполнять вычисления и решать практические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умножения: повторение и увеличение в несколько раз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повторяющееся 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показывает, сколько раз берут одно и то же число. Например, 3 × 4 — это три группы по четыре.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изменение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узнать, во сколько раз число увеличивается или уменьшается. Так удобно сравнивать длины, цены, скорости и другие величины.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работа со 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рациональных числах важен знак множителей. Отрицательный множитель может означать уменьшение, убыль или движение в противоположную сторону.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умножение рациональных чисел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и проверке результата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при умножении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 дают положительный результат, а разные — отрицательный. Таблица помогает быстро определить знак произведения.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произведения зависит только от сочетания знаков: при одинаковых знаках ответ положительный, при разных — отрицательный.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для умножения рациональных чисел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 влияет на результат умножения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множителей не меняет знак произведения: решающим остаётся только сочетание знаков.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ответа определяется правилом знаков, а не расположением множителей.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для умножения рациональных чисел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663" y="1768975"/>
            <a:ext cx="197775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544" y="1768975"/>
            <a:ext cx="164813" cy="263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положительных чисел и дробей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множителя положительные, произведение тоже положительное. Такой результат соответствует привычному умножению без изменения знака.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считаем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 умножают так: числитель на числитель, знаменатель на знаменатель. Потом ответ по возможности сокращают и записывают в простом виде.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меньше 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число меньше 1 значение уменьшается. Это удобно понимать как взятие части от исходного числа, а не его увеличение.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важно запомнить: именно оно часто вызывает ошибки. Знак ответа помогает быстро понять, что произведение должно быть положительным.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для умножения рациональных чисел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отрицательных множителя дают положительный результат.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чисел с разными знаками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множители имеют разные знаки, произведение отрицательно. Это видно уже по правилу знаков: один знак «плюс», другой «минус» дают минус.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часто встречаются в задачах на долг, снижение температуры, уменьшение стоимости или движение в противоположную сторону. Минус здесь означает реальное изменение.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правило: 7 × (−3) = −21, а (−2,5) × 4 = −10. Сначала считают модули, потом ставят нужный знак.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с разными ответами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 модулю зависит и от самих множителей: дробные числа часто дают меньший результат.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 дают положительный ответ, разные — отрицательный; дроби нередко уменьшают значение произведения.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примерам, без внешних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рациональных чисел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менять множители местами без изменения произведения: a × b = b × a. Это удобно, когда один из множителей считать легче первым.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помогает по-разному группировать три и более множителя: (a × b) × c = a × (b × c). Такой приём сокращает вычисления и делает запись компактнее.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связывает умножение со сложением: a × (b + c) = a × b + a × c. Оно особенно полезно при раскрытии скобок и упрощении выражений.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работают и для положительных, и для отрицательных чисел, а также для дробей. Благодаря им можно выбирать более удобный порядок действий и быстрее находить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площадь прямоугольника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 формуле S = a × b. Здесь умножение показывает, сколько квадратных единиц помещается внутри фигуры. Для сторон 5 см и 3 см получается 15 см².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помогает увидеть, что умножение связано с измерением реальных объектов. Площадь всегда записывают в квадратных единицах: см², м² или мм², в зависимости от размера сторон.
</a:t>
            </a:r>
            <a:endParaRPr lang="en-US" sz="9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умножении рациональных чисел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ошибок и правильных действий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со сложностью вычислений, а с невнимательностью: важно следить за знаком, записью дроби и аккуратностью ответа.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учебным ошибкам при изучении 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в примере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знак, вычисления и проверку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при умножении на дробь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меньше 1, результат становится меньше исходного числа; при отрицательном множителе меняется и знак.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дробь, тем сильнее уменьшение. Умножение на отрицательную дробь сохраняет модульное уменьшение, но меняет знак.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числовым примерам, без внешних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1600" y="1478850"/>
            <a:ext cx="131850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жизни, где встречается умножение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умножение помогает быстро посчитать стоимость нескольких одинаковых товаров, размер скидки или итоговую сумму после уменьшения цены.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на движение умножение используют для нахождения пути по скорости и времени, а также для описания движения в противоположных направлениях.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изменяется каждый час на одно и то же число, умножение показывает общее изменение за несколько часов и помогает не ошибиться со знаком.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кулинарии умножение удобно при пересчёте ингредиентов: оно помогает увеличить или уменьшить количество продуктов без нарушения пропорций.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проверочные примеры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(−6) × 7 = −42. Здесь множители имеют разные знаки, поэтому произведение отрицательное. Такой пример проверяет, умеет ли ученик быстро применять правило знаков.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(−8) × (−2) = 16. Оба множителя отрицательные, значит результат положительный. Этот пример особенно важен, потому что именно здесь чаще всего допускают ошибки.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3/5 × 10 = 6. При умножении дроби на целое число можно сначала сократить вычисления, чтобы получить удобный и быстрый ответ без лишних действий.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−1,2 × 0,5 = −0,6. Здесь видно, как десятичная дробь уменьшает модуль числа, а отрицательный знак сохраняется в результате.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следующими темами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знак произведения по знакам множителей. Это правило должно применяться автоматически, чтобы не путаться в вычислениях с положительными и отрицательными числами.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умножают по обычному алгоритму: числитель на числитель, знаменатель на знаменатель. Затем ответ сокращают, если это возможно, и записывают в удобном виде.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пригодятся дальше при работе со скобками, уравнениями и выражениями. Чем аккуратнее выполняются вычисления сейчас, тем легче будет решать более сложные задачи позже.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рациональных чисел: главное без ошибок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работать с числами разных видов, быстро определять знак произведения и уверенно считать дроби. Освоенные правила пригодятся в дальнейших разделах математики и в практических задачах.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2026-05-24T16:29:05Z</dcterms:created>
  <dcterms:modified xsi:type="dcterms:W3CDTF">2026-05-24T16:29:05Z</dcterms:modified>
</cp:coreProperties>
</file>