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моя, нежная моя, добрая мама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рассказывает о маминой любви, тепле и домашнем спокойствии.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в детской музыке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песнях, колыбельных и стихах мама звучит особенно мягко и светло. Её образ связан с домом, добром, заботой и тихой радостью семейных дней.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Мамин голос и колыбельная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вечер становится тихим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обычно начинается почти шёпотом. В ней слышны плавные повторы и мягкое покачивание мелодии, будто мама осторожно укладывает малыша спать. Такой звук успокаивает и создаёт ощущение защищённости.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Голос, который обнимает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Мамин голос в колыбельной воспринимается как самый близкий и надёжный. Он не спешит, не торопит и словно укрывает ребёнка теплом. Поэтому даже простая песенка может стать знаком любви и покоя.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от которой хочется спать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помогает ребёнку расслабиться после шумного дня. Тихая мелодия, ровный ритм и ласковая интонация будто говорят: всё хорошо, ты дома. А дома, как известно, даже сон становится чуть добрее.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часто написаны в светлом, жизнерадостном звучании. Даже если мелодия спокойная, в ней чувствуется улыбка, а не грусть, поэтому слушать её легко и приятно.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обычно встречаются простые и ясные слова: доброта, ласка, забота, благодарность. Они понятны детям сразу, без загадок и длинных объяснений.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запоминается быстро, потому что в ней много певучих интонаций и знакомых образов. Ребёнок легко узнаёт в песне собственные чувства к маме.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о маме звучит особенно тепло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7650" y="995132"/>
            <a:ext cx="5475000" cy="396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музыкальные средства передают нежность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468347" y="2011000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 рождается из тихой динамики, спокойного темпа и плавного движения мелодии. Фразы звучат ровно, как будто песня не спешит и бережно рассказывает о самом дорогом.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68347" y="3184875"/>
            <a:ext cx="29175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легато, повторяющиеся мотивы и лёгкое сопровождение делают музыку особенно ласковой. Если мелодия становится шире и певучее, в ней появляется ещё больше душевного тепла.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мама часто показана как самый близкий человек. Рядом с ней ребёнок чувствует спокойствие, заботу и уверенность, будто дома всегда горит тёплый свет.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в детских песнях и стихах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таких текстах очень узнаваемы: дом, утро, улыбка, ласковый голос, добрые руки и вечерняя сказка. Они сразу вызывают у детей понятные и тёплые чувства.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выбирают простые детали из повседневной жизни, потому что именно они делают образ мамы живым и настоящим. Здесь не нужны сложные слова — всё говорит сердце.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Третьеклассникам такие песни и стихи особенно близки: они слышат в них то, что знают по своему опыту. Это помогает не только слушать, но и чувствовать.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Мамин труд в повседневной жизни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мамин день полон дел: приготовить, проверить, напомнить, помочь, успокоить. Эти заботы часто незаметны, но именно из них складывается уют и порядок в семье.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этот труд не всегда называют прямо, зато его легко услышать в доброй интонации. Чем тише звучит образ, тем сильнее чувствуется его настоящая сила.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показывает заботу мамы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утренних дел к вечернему покою помогает увидеть, как музыка передаёт мамину заботу.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105" y="2134239"/>
            <a:ext cx="244327" cy="2443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58771"/>
            <a:ext cx="244327" cy="1954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34338"/>
            <a:ext cx="244327" cy="2443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благодарности в песнях о маме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«спасибо», «любимая» и «родная» звучат просто, но очень искренне. Они помогают ребёнку сказать о чувствах без длинных речей и делают песню особенно близкой.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песне звучат добрые обращения к маме, слышится уважение и нежность. Такие слова учат замечать человека рядом и говорить с ним бережно.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по душам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маме часто похожи на доверительный разговор. В них ребёнок может сказать то, что в обычный день стесняется произнести вслух, и это очень важно.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становятся маленьким подарком. Они не требуют упаковки, зато могут по-настоящему порадовать маму и напомнить ей, как её любят дома.
</a:t>
            </a:r>
            <a:endParaRPr lang="en-US" sz="11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и добрые песни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помогает стать внимательнее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маме учат замечать труд другого человека и говорить спасибо вовремя. Слушая такую музыку, ребёнок понимает: забота начинается с внимания к близким и их чувствам.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ребёнок показывает любовь на деле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становится настоящей, когда её видно в поступках. Помочь дома, быть вежливым, слушаться и сказать доброе слово — это уже маленькая, но очень важная забота.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 в звучании разных инструментов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631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лёгкий и прозрачный тембр напоминает тихий ветерок. В песнях о маме флейта помогает создать ощущение света, покоя и ласкового прикосновения.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792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и фортепиано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Скрипка поёт мягко и тепло, а фортепиано поддерживает мелодию ровными, спокойными звуками. Вместе они передают душевность и заботу без лишней громкости.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95375" y="1573300"/>
            <a:ext cx="2084400" cy="14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Колокольчики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нежный звон добавляет музыке сияние, словно в доме стало чуть светлее. Такой звук особенно хорошо подчёркивает добрые чувства и радостное ожидание.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семейные моменты в музыке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песня перед сном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в доме становится тише, и мама поёт знакомую песню или колыбельную. Ребёнок слушает её голос и постепенно успокаивается. Такие минуты запоминаются как тёплый семейный ритуал, к которому хочется возвращаться снова.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праздник с общим пением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 рождения, Новом годе или семейном чаепитии песня звучит особенно весело. Кто-то подпевает, кто-то хлопает в ладоши, а мама улыбается и поддерживает всех. В такие мгновения семья будто поёт одним добрым голосом.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музыка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самый ценный вечер — это когда после сказки в комнате звучит тихая мелодия. Мама поправляет одеяло, а в воздухе остаётся чувство уюта и спокойствия. Именно из таких простых минут складываются самые дорогие воспоминания.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Тихой маму называют не потому, что она незаметна, а потому что её голос часто успокаивает, а рядом с ней становится спокойно и безопасно.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маму называют нежной и тихой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 в музыке передают плавные мелодии, мягкие паузы и спокойный темп. Такие звуки похожи на ласковое обращение и доброе прикосновение.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песня звучит без резких движений и громких ударов, она словно рассказывает о внимании, терпении и заботе. Это очень близко образу мамы.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мягкостью скрывается большая сила: мама умеет поддержать, утешить и помочь. Поэтому тихий музыкальный образ звучит очень убедительно и тепло.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маме тоже нужна поддержка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каждый день многое успевает, но даже самый заботливый человек устаёт. Поэтому так важно замечать её состояние, помогать без просьб и говорить по-доброму.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нужна не только в больших делах, но и в маленьких: убрать игрушки, сложить вещи, не спорить зря. Такие поступки показывают настоящую любовь лучше длинных обещаний.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показать любовь к маме через поступки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добрых дел, которые помогают выразить благодарность и внимание в повседневной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25948"/>
            <a:ext cx="234000" cy="23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25925"/>
            <a:ext cx="234000" cy="23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14502"/>
            <a:ext cx="234000" cy="23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14499"/>
            <a:ext cx="234000" cy="234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Подарки, связанные с музыкой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своими руками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открытке важны не покупка и не блеск, а старание и тёплые слова. Она показывает, что ребёнок думал о маме и хотел порадовать именно её.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для мамы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изобразить дом, солнце, цветы или саму маму. Даже самый простой рисунок становится дорогим, если в него вложены любовь и внимание.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Выученная песенка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песня, исполненная дома, звучит особенно трогательно. Мама слышит не только мелодию, но и старание ребёнка, а это всегда очень приятно.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мини-концерт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строк песни, стихотворение или совместное исполнение всей семьёй превращаются в настоящий праздник. Такой подарок остаётся в памяти как тёплый и искренний момент.
</a:t>
            </a:r>
            <a:endParaRPr lang="en-US" sz="11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в песнях, сказках и детских произведениях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754750" y="1362425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как герой доброты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и сказках мама часто помогает, утешает и защищает. Её образ показывает, как много в доме значит спокойная забота и доброе слово.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754750" y="3239363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как источник уюта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произведения делают этот образ близким и понятным. В них мама связана с теплом, светом и уверенностью, поэтому её легко узнать в любой истории.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мамы заметна в заботе о каждом дне: она помогает, напоминает, лечит обиды и радуется успехам. Именно так ребёнок чувствует себя нужным и любимым.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внимание мамы особенно важны, когда у ребёнка что-то не получается. Тогда её поддержка помогает не сдаваться и пробовать ещё раз, уже смелее.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эта любовь слышна особенно ясно, потому что её понимают все. Добрая мелодия легко напоминает о самом главном — о близком человеке рядом.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сила мамы — любовь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Теплые слова о моей маме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маме можно сказать просто и сердечно: она самая родная, добрая и нежная. Такие слова звучат особенно искренне, когда идут от самого сердца.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теплее они становятся, если вспомнить общий вечер, любимую песню или добрый мамин совет. Тогда каждое слово превращается в маленькое признание в любви.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узнали, что образ мамы в музыке связан с добротой, тишиной и заботой. Пусть каждый день будет поводом сказать спасибо, помочь и порадовать маму добрым делом.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Спасибо тебе, мама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2026-05-24T19:23:16Z</dcterms:created>
  <dcterms:modified xsi:type="dcterms:W3CDTF">2026-05-24T19:23:16Z</dcterms:modified>
</cp:coreProperties>
</file>