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девочка, добро и печальный финал одной зимней сказки.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Снегурочка: зимняя сказка о чуде и хрупкости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Снегурочка: зимнее чудо, которое помнят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короткая сказка сразу запоминается: в ней появляется снежная девочка, тихий дом оживает, а светлая радость постепенно сменяется тревогой и грустью.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старика и старухи нет детей, и их жизнь проходит спокойно, но очень одиноко. Им хочется тепла, смеха и настоящей дочки рядом.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сказка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они лепят девочку из снега, будто исполняют заветную мечту. Снежная фигурка неожиданно оживает, и в доме происходит настоящее чудо.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момента обычная зимняя история превращается в сказку. В ней появляются надежда, забота и чувство, что чудо может заглянуть в самый тихий дом.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3060937"/>
            <a:ext cx="4022400" cy="20858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244" y="3060937"/>
            <a:ext cx="4022400" cy="20858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Снегурочки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50" y="1991000"/>
            <a:ext cx="401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Нежная девочка из снега
</a:t>
            </a:r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 кажется светлой, почти прозрачной. Её легко представить на фоне белых сугробов и тихого леса. Холодные оттенки, мягкий свет и зимняя тишина подчёркивают её сказочную, хрупкую красоту.
</a:t>
            </a:r>
            <a:endParaRPr lang="en-US" sz="1354" dirty="0"/>
          </a:p>
        </p:txBody>
      </p:sp>
      <p:sp>
        <p:nvSpPr>
          <p:cNvPr id="8" name="Text 3"/>
          <p:cNvSpPr txBox="1"/>
          <p:nvPr/>
        </p:nvSpPr>
        <p:spPr>
          <a:xfrm>
            <a:off x="4856895" y="2005129"/>
            <a:ext cx="40188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красота вокруг неё
</a:t>
            </a:r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 Снегурочкой особенно хорошо смотрятся голубоватый лёд, серебристые ветви и пушистый снег. Такой образ создаёт ощущение спокойствия, словно вся природа затаилась и любуется снежной девочкой.
</a:t>
            </a:r>
            <a:endParaRPr lang="en-US" sz="12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 добрая и ласковая. Она легко слушается стариков, не капризничает и старается радовать тех, кто о ней заботится, будто очень хочет быть хорошей дочкой.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Снегурочки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внимательная и тихая, не любит ссор и шума. В её поведении чувствуется мягкость, из-за которой героиня кажется особенно трогательной и близкой читателю.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послушности Снегурочка остаётся необычной. В ней есть что-то от снега и мороза, поэтому она не похожа на обычных детей и выглядит особенно хрупкой.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706462"/>
            <a:ext cx="673200" cy="59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01412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стариков и первая радость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дом оживает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Снегурочки наполняет дом движением и светом. Там, где раньше было тихо и одиноко, теперь звучат забота, разговоры и радостное ожидание.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нежность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и старуха относятся к девочке с любовью, как к долгожданному чуду. Они берегут её и счастливы уже потому, что рядом есть ребёнок.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радость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 приносит в дом тепло не от печки, а от добрых чувств. Даже зимний вечер рядом с ней кажется светлее и веселее.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весны в сказке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зимы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ещё лежит кругом, но солнце светит дольше и ярче. В воздухе уже чувствуется перемена, хотя зима не хочет сразу уходить.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тёплые дни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начинает таять, ручьи бегут быстрее, а Снегурочка становится тише и грустнее. Ей всё труднее переносить тёплый воздух и яркое солнце.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природа радуется обновлению, старики всё больше беспокоятся за снежную девочку. Весна приносит не только красоту, но и опасность.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игра у костра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Подружки зовут Снегурочку гулять, и весёлая игра кажется совсем безобидной. Но для снежной девочки жаркий костёр становится настоящим испытанием, к которому она не готова.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перед прыжком особенно напряжённый: вокруг огонь, шум и смех, а Снегурочка замирает от страха. Здесь сказка резко меняет настроение и становится тревожной.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Прыжок через костёр становится для неё роковым. Огонь и жар быстро растапливают снежное тело, и чудесная девочка исчезает, словно растаявшая снежинка.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Снегурочка исчезает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 создана из снега, поэтому она живёт только там, где холодно и тихо. Когда рядом появляется сильное тепло, её волшебная природа не выдерживает.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у каждого существа есть своя среда и свои границы. То, что прекрасно в морозный день, не может жить рядом с пламенем.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как важно любить и беречь тех, кто рядом. Тёплое сердце человека иногда значит больше, чем самые красивые слова.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помогает понять, что не всё прекрасное остаётся с нами навсегда. Но даже короткая радость может оставить в памяти яркий след.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замечать хрупкость чуда. Если что-то очень нежное и редкое появилось в нашей жизни, к нему нужно относиться особенно осторожно.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сказка учит сочувствию. Становится ясно: смех, игра и веселье хороши не всегда, если рядом кто-то очень беззащитный.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50452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5781" y="3537825"/>
            <a:ext cx="197925" cy="226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народной сказки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Чудесное событие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сюжета лежит настоящее волшебство: из снега появляется живая девочка. Такое событие сразу задаёт сказочное настроение и помогает легко поверить в необыкновенное.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герои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сказки понятны и близки детям: старик, старуха, подружки, Снегурочка. У каждого есть ясная роль, поэтому следить за историей очень легко.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ритм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повторяющиеся действия и плавное развитие событий. Благодаря этому сказка звучит как народный рассказ и быстро запоминается на слух.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превращение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снега, холода и весны делают историю выразительной. Самое важное чудо — снежная девочка оживает, а потом тает, показывая хрупкость волшебства.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Снежные сугробы, тихий лес и морозный воздух создают спокойный зимний мир. В нём всё кажется белым, чистым и немного таинственным, как в настоящей сказке.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картины в сказке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ярко выделяется костёр: рядом с холодным снегом он кажется очень горячим и опасным. Этот контраст помогает почувствовать напряжение и понять, насколько Снегурочке трудно.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И. Карнауховой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31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Карнаухова опирается на народный сюжет и сохраняет его сказочную простоту. История остаётся узнаваемой и близкой к устному пересказу.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7395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пересказ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обработке события изложены чётко и красиво. Текст удобно читать детям: он легко воспринимается и не перегружен сложными словами.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24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вариант сказки помогает на уроке обсудить героев, чувства и смысл истории. Он хорошо подходит для выразительного чтения и пересказа.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и старуха — добрые и одинокие люди. Они мечтают о ребёнке, поэтому особенно трогательно относятся к появлению Снегурочки и радуются её присутствию.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 — не просто девочка, а волшебное существо. Она приносит в дом свет, ласку и надежду, но остаётся очень хрупкой и не похожей на обычных детей.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Подружки добавляют в сказку движение и игру. Именно рядом с ними становится заметно, как спокойный зимний мир может превратиться в весёлое, а потом и тревожное событие.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снежного чуда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сказке появляется тихая, светлая радость. В доме стариков будто зажигается маленький огонёк надежды, а снежная девочка кажется долгожданным подарком зимы. Всё вокруг наполнено нежностью и удивлением.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грусть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настроение меняется. Весна приносит тепло, и читатель начинает волноваться за Снегурочку. Финал звучит печально, но очень поэтично, словно тающий снег медленно исчезает в тишине.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есть в сказке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короткий, поэтому его легко запомнить и пересказать. В сказке мало героев, а события идут понятно и последовательно, без лишних сложностей.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нравится детям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Снегурочка сразу вызывает симпатию: она красивая, нежная и необычная. Детям интересно наблюдать за героиней, которая словно вышла из зимнего сна.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много ярких картин: снег, весна, лес, костёр. Их легко представить, будто смотришь маленький зимний мультфильм прямо в книге.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неожиданно грустный, поэтому сказка запоминается надолго. Она учит внимательно относиться к хрупкому чуду и не забывать, что не всё волшебное остаётся навсегда.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31" y="1601732"/>
            <a:ext cx="463838" cy="53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231" y="2448390"/>
            <a:ext cx="463838" cy="53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31" y="3295047"/>
            <a:ext cx="463838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образы, связанные с зимой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мороз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сразу создают ощущение холодного, чистого мира. Они помогают представить тихую зиму, в которой и рождается Снегурочка, будто из белой искры.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сугробы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сказке выглядит спокойным и немного таинственным. Сугробы усиливают ощущение безмолвия, будто всё вокруг ждёт важного волшебного события.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и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вносит в зимнюю картину яркий цвет и опасность. Он резко отличается от снега и поэтому особенно сильно показывает, насколько Снегурочка уязвима.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таяние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весна, слова становятся мягче и тревожнее. Таяние напоминает, что зима не длится вечно, а снежное чудо не может жить в тепле.
</a:t>
            </a:r>
            <a:endParaRPr lang="en-US" sz="12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 уроке литературного чтения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этой сказке удобно учить детей пересказывать события по порядку, находить начало, середину и конец. Герои и их поступки легко обсуждать даже на простых примерах.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помогают заметить главное: снег, дом стариков, весну и костёр. По картинкам школьникам проще вспомнить сюжет и объяснить, почему финал оказался таким грустным.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запоминающиеся детали сюжета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013157" y="2157300"/>
            <a:ext cx="21552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девочка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с чуда: старики лепят из снега девочку, и она оживает. Это самый волшебный и самый нежный момент сказки.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54807" y="3348301"/>
            <a:ext cx="21552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доме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Снегурочка живёт среди людей, а дом стариков наполняется радостью. Здесь особенно заметны доброта, забота и тёплая семейная мечта.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81257" y="2157300"/>
            <a:ext cx="21552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и таяние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появляется опасный костёр, и снежное чудо исчезает. Этот эпизод сильнее всего запоминается, потому что в нём встречаются тепло, грусть и чудо.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которую хочется 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«Снегурочка» рассказывает о чуде, радости и хрупкости зимней красоты. Она остаётся в памяти из-за светлого начала и грустного финала, который учит беречь добро и тепло.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2026-05-24T07:15:52Z</dcterms:created>
  <dcterms:modified xsi:type="dcterms:W3CDTF">2026-05-24T07:15:52Z</dcterms:modified>
</cp:coreProperties>
</file>