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Schools and Schooling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уроки, правила и английский язык в повседневной жизни ученика.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близка каждому ученику, поэтому её легко обсуждать на английском. Эта тема помогает говорить о расписании, предметах, заданиях и школьной жизни, а также сравнивать школы в разных странах.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школа — важная тема в английском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School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2323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classroom, teacher, student, lesson, subject, desk и board нужны для простых рассказов о школе и для понимания коротких текстов на уроке английского.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0694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school и college, teacher и tutor, pupil и student, lesson и subject, потому что эти слова похожи, но употребляются по-разному.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94958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learn, read, write, listen, speak, ask, answer, remember и revise помогает описывать действия на уроке и домашнюю подготовку к занятиям.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94950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помогает строить короткие высказывания о любимых предметах, расписании, учителях и обычном школьном дне без лишней сложности.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07612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 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homework, timetable, break, lunch и canteen связаны с распорядком дня ученика и часто встречаются в диалогах о школьной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здание и помещения в английской лексике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Помещения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здания школы используют слова entrance, corridor, classroom, library, gym, canteen, computer room, science lab и playground. Они помогают представить, как устроена школа внутри.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there is / there are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нужны, чтобы говорить о том, что находится в школе: There is a library. There are many classrooms on the first floor.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parts of a school описывают саму структуру здания, а school facilities — то, что помогает учёбе и отдыху, например спортзал, столовую или компьютерный класс.
</a:t>
            </a:r>
            <a:endParaRPr lang="en-US" sz="1360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полезна при чтении планов, описаний школы и экскурсионных текстов, где важно понимать, где находится каждое помещение.
</a:t>
            </a:r>
            <a:endParaRPr lang="en-US" sz="13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типичные действия на уроках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связаны с основными предметами и какие навыки они развивают.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предмет тренирует свой набор умений, а English особенно важен для общения о школе и повседневных действиях.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Unit 1: Schools and Schooling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день: как распределяется время ученика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учёбу, но и отдых, питание и внешкольные занятия, которые тоже важны для баланса дня.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время занимает учёба, но без перемен, сна и отдыха день школьника становится менее эффективным.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расписание ученика 7 класса, ориентировочные значения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в течение школьного 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daily routine ученика 7 класса в Present Simple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47895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25" y="2174757"/>
            <a:ext cx="1344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2933060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831" y="3674593"/>
            <a:ext cx="126788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125" y="4432868"/>
            <a:ext cx="160200" cy="12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ученик и школьное общение на английском языке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школе учитель не только объясняет материал, но и организует работу класса, помогает ученикам и оценивает результаты их работы.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слушать внимательно, задавать вопросы и участвовать в работе пары или группы, чтобы урок был активным и полезным.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выражения Can I come in? , Could you repeat, please? и I don’t understand помогают говорить вежливо и уверенно в классе.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этикет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Yes, please. No, thank you. Excuse me. нужны каждый день, потому что школьное общение строится на уважении и ясности.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 и listening carefully особенно важны на уроках английского, где ученики часто обсуждают ответы, читают диалоги и помогают друг другу.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принадлежности и личные вещи ученика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bag, backpack, pencil, pen, ruler, eraser и sharpener описывают самые обычные школьные вещи, которые ученик носит с собой каждый день.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письма и 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Glue, scissors, coloured pencils, exercise book и workbook нужны не только на уроках, но и для домашних заданий, проектов и творческих работ.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словари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Dictionary и textbook помогают искать слова, учить правила и выполнять упражнения, поэтому они часто появляются в заданиях по теме school.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 и water bottle тоже относятся к школьному дню, потому что ученику важно быть на связи и не забывать о воде.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/ has got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вещей используют конструкции have got и has got: I’ve got a ruler. She has got a dictionary. Это простой и полезный способ говорить о принадлежностях.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школьной жизни и classroom rules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школьной жизни — приходить вовремя и быть готовым к уроку. Это показывает ответственность и помогает не пропускать важное начало занятия.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нужно listen to the teacher, raise your hand and work in pairs. Такие правила делают общение спокойным и понятным для всех.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don’t run in the corridor, switch off your phone и keep the classroom tidy напоминают, что школа — это общее пространство.
</a:t>
            </a:r>
            <a:endParaRPr lang="en-US" sz="1161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действуют правила о внешнем виде. В таких случаях говорят: You must wear your uniform. Это подчёркивает дисциплину и общие требования.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You mustn’t eat in class помогает быстро понять запрет. Modal verbs must и mustn’t часто используются в школьных правилах и легко запоминаются.
</a:t>
            </a:r>
            <a:endParaRPr lang="en-US" sz="10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Посещаемость и результаты в учёбе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посещение уроков обычно помогает лучше выполнять задания и увереннее справляться с проверками знаний.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реже пропуски, тем стабильнее учебные результаты: посещаемость напрямую связана с успеваемостью.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иллюстрации связи посещаемости и успеваемости,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школ в англоязычном мире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типов школ, возраста учеников и ключевых особенностей обучения.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школ отличаются по возрасту и организации обучения, но везде важны ежедневный режим, уроки и школьные правила.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системе англоязычных стран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8439"/>
            <a:ext cx="153900" cy="123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624" y="1853049"/>
            <a:ext cx="153900" cy="15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53049"/>
            <a:ext cx="153900" cy="15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42056"/>
            <a:ext cx="153900" cy="1758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42056"/>
            <a:ext cx="153900" cy="17588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After-school activities: кружки, спорт и проекты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ученики часто ходят в клубы и команды, где учатся работать вместе, договариваться и брать ответственность за общее дело.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 помогают быть активными, развивать выносливость и учиться честной игре. На таких занятиях легко говорить о правилах и результатах.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 театральные занятия развивают уверенность, память и выразительность. Они дают много полезных слов для описания интересов и выступлений.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проекты и ярмарки помогают наблюдать, сравнивать и делать выводы. Это удобная тема для коротких рассказов на английском языке.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Концерты, соревнования и благотворительные акции делают школьную жизнь разнообразнее. Они помогают практиковать язык в реальных, понятных ситуациях.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uniform: одежда и школьная принадлежность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школьную форму могут входить blazer, tie, shirt, skirt, trousers, jumper и shoes. Эти слова помогают точно описывать одежду ученика в разных школах.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формы часто подходят слова neat, smart, comfortable и official. Они показывают, что одежда выглядит аккуратно, подходит школе и не мешает учёбе.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школьная 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Uniform помогает ученикам чувствовать себя частью одной школы. Она делает школьную принадлежность заметной и часто создаёт более организованную атмосферу.
</a:t>
            </a:r>
            <a:endParaRPr lang="en-US" sz="1330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подходы в школах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есть строгая uniform policy, где-то действует dress code, а где-то ученики носят everyday clothes. Это хороший материал для сравнения школьных традиций.
</a:t>
            </a:r>
            <a:endParaRPr lang="en-US" sz="13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готовиться к test или контрольной по английскому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план подготовки к проверочной работе: шаг за шагом, с повторением и проверкой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ученикам нравится в школе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впечатления складываются не только из уроков: общение, совместные дела и события тоже делают день ярче.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ценятся друзья, кружки и интересные занятия: школа воспринимается как место учёбы и общения одновременно.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иллюстрации предпочтений учеников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школьной жизни и способы справляться с ними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75" y="2257363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новый материал кажется трудным, полезно разделить его на маленькие шаги, перечитать правило и попросить учителя или одноклассника объяснить ещё раз.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158142" y="2257302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домашним заданием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заданий слишком много, помогает план: сначала самое важное, потом остальное. Короткие перерывы и спокойный темп снижают stress и усталость.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903105" y="2260577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ничего не забывать, можно собирать schoolbag вечером, проверять timetable и записывать задания. Такой routine экономит время утром и делает день спокойнее.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8086" y="2260577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страшно отвечать в классе, стоит заранее повторить фразы и начать с коротких реплик. Поддержка друзей и учителя укрепляет confidence.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3076" y="2270060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слов, аккуратные записи и небольшие занятия каждый день помогают учиться без лишнего напряжения и лучше видеть свой прогресс.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расписание и нагрузка в течение дня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распорядка показывает, как в течение дня чередуются уроки, перемены, обед и домашняя работа.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день включает не только уроки, но и отдых, питание и самостоятельную работу, поэтому важно правильно распределять силы.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school timetable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40775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7477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31" y="2924690"/>
            <a:ext cx="126788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3682963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125" y="4425748"/>
            <a:ext cx="160200" cy="14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школа и технологии в обучении английскому языку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Интерактивная доска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доски делают уроки нагляднее: можно быстро показывать слова, картинки и упражнения, а также возвращаться к материалу без лишнего времени.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задания помогают тренировать лексику и грамматику дома и в школе. Они удобны для короткой практики и быстрого повторения.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дневники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дневники помогают видеть расписание, оценки и домашнее задание. Это учит ответственности и помогает не пропускать важные школьные дела.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словари и записи носителей языка помогают уточнять значение слов и произношение. Так легче запоминать новую лексику и говорить увереннее.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квизы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Видеоуроки и короткие quizzes делают повторение более живым. Но живое общение с учителем, парная работа и чтение книг по-прежнему остаются важными.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Schools and Schooling: главное, что нужно запомнить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школьная жизнь показана через лексику, грамматику и реальные ситуации. Ученик учится говорить о школе, правилах, расписании и общении увереннее и точнее.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2026-05-31T05:27:41Z</dcterms:created>
  <dcterms:modified xsi:type="dcterms:W3CDTF">2026-05-31T05:27:41Z</dcterms:modified>
</cp:coreProperties>
</file>