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и его значение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подставлять числа и находить ответ.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быстро записывать площади, периметры, цены и закономерности. В алгебре они связывают одночлены, степени и порядок действий, превращая длинные условия в короткие формулы.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вокруг нас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сумма или разность нескольких одночленов. В его записи могут встречаться числа, буквы, степени и коэффициенты, а число членов бывает любым от одного и больше.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многочлена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многочлена имеет собственный знак и может включать переменную. Если переменной нет, то такой член называют числом, и он тоже входит в общую запись выражения.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 выражения 2x+7, x²−4x+1 и 5a³−2a+9. Они отличаются количеством членов, но все состоят из алгебраических частей, соединённых сложением или вычитанием.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многочлена помогает быстрее упростить выражение, подставить значение буквы и не перепутать отдельные слагаемые. Это основа для дальнейших вычислений в 7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значения переменной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380622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Заменить букву числом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вместо переменной подставляют заданное число. После этого запись перестаёт быть буквенной и превращается в числовое выражение, которое можно вычислить по обычным арифметическим правилам.
</a:t>
            </a:r>
            <a:endParaRPr lang="en-US" sz="1054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518629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сохранить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переписать выражение точно, не теряя минусы и скобки. Ошибка на этом шаге меняет весь результат, поэтому подстановка должна быть выполнена очень внимательно.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719298"/>
            <a:ext cx="3449700" cy="94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 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x=4, то 3x²−2x+5 становится 3·4²−2·4+5. Теперь можно последовательно выполнить возведение в степень, умножение и только затем сложение и вычитание.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значение многочлена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вычислении значения многочлена по заданному числу.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алгебре 7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запись многочлена, значение переменной и полученный ответ.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подстановку, затем считают степени и остальные действия по порядку.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значений многочленов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выражении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многочлене есть степень, её находят раньше остальных действий. Это особенно важно, потому что x² означает x·x, а не 2x и не x+2.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умножение и 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степеней выполняют умножение и деление. Коэффициенты и числовые множители считаются по обычным правилам, чтобы каждая часть выражения была посчитана точно.
</a:t>
            </a:r>
            <a:endParaRPr lang="en-US" sz="789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сложение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произведения найдены, переходят к сложению и вычитанию. Именно на этом этапе собираются все части многочлена в один итоговый результат.
</a:t>
            </a:r>
            <a:endParaRPr lang="en-US" sz="82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 — в первую очередь
</a:t>
            </a:r>
            <a:pPr algn="l" indent="0" marL="0">
              <a:lnSpc>
                <a:spcPct val="115000"/>
              </a:lnSpc>
              <a:buNone/>
            </a:pPr>
            <a:r>
              <a:rPr lang="en-US" sz="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скобки, их считают раньше других действий. Это помогает не перепутать знаки и правильно вычислить значение даже в длинной записи.
</a:t>
            </a:r>
            <a:endParaRPr lang="en-US" sz="8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для p(x)=x²+2x+1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значений показывает, как быстро растёт результат при увеличении переменной на единицу.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становится всё быстрее, значит степень заметно влияет на поведение многочлена.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значение многочлена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важно не только получить ответ, но и соблюсти порядок действий: сначала степень, потом умножение и только затем сложение.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итог вычисления многочлена при x=3.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 7 класса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многочлена x²+2x+1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собранный из 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сторону квадрата увеличить на 1, его площадь удобно представить как сумму трёх частей. Большой квадрат даёт x², две одинаковые полосы — 2x, а маленький квадрат в углу — 1. Так формула становится видимой на рисунке.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 прямоугольники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многочлена можно связать с отдельной частью фигуры. Прямоугольники показывают, откуда берётся добавка 2x, а маленький квадрат объясняет, почему в записи появляется число 1. Геометрия помогает понять алгебру без лишних слов.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модель полезна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разбиение помогает не путать слагаемые и лучше запоминать формулу. Когда ученик видит, как из частей складывается целая фигура, вычисление многочлена становится понятнее и аккуратнее, а смысл каждого члена — очевиднее.
</a:t>
            </a:r>
            <a:endParaRPr lang="en-US" sz="10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19" y="3154675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70708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вычислении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иногда пропускают возведение в степень и сразу переходят к умножению. Из-за этого меняется весь результат, хотя запись с переменной кажется знакомой и простой.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степень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 нужно подставлять особенно внимательно: скобки и знак минус влияют на ответ. Ошибка в одном знаке часто делает неверным всё вычисление многочлена.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со знаками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3×2 означает три умножить на x в квадрате, а не квадрат выражения 3x. Эти записи похожи внешне, но имеют разный смысл и разный ответ.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умножение и степень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−2² не равно 4, потому что сначала возводят в степень, а потом ставят минус. Правильный результат здесь — −4, и эта ошибка встречается очень часто.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числа с минусом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преобразования выражений в алгебре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записи одного и того же выражения помогают увидеть, как сокращение количества слагаемых упрощает вычисления и уменьшает вероятность ошибки.
</a:t>
            </a:r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 делает запись компактнее, быстрее для счёта и понятнее для проверки результата.
</a:t>
            </a:r>
            <a:endParaRPr lang="en-US" sz="1264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записей многочлена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после вычисления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самопроверке значения многочлена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4x²−x+6, x=2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отдельные члены выражения могут увеличивать или уменьшать общий итог. Это помогает отслеживать, где именно появляется каждый вклад.
</a:t>
            </a:r>
            <a:pPr algn="l" indent="0" marL="0">
              <a:lnSpc>
                <a:spcPct val="15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отдельных значений даёт 20; наглядно видно, как положительные и отрицательные слагаемые вместе формируют ответ.
</a:t>
            </a:r>
            <a:endParaRPr lang="en-US" sz="1291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 члена в итоговый результат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173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256" y="3371450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87483"/>
            <a:ext cx="218400" cy="1941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многочлены в жизни и задачах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помогают записывать цену, когда есть постоянная часть и добавка за каждый предмет. Так проще сравнивать варианты покупки и быстро считать общую стоимость.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стоимость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площадь и периметр многочлены позволяют кратко описать размеры прямоугольников, квадратов и составных фигур. Это делает решение короче и понятнее для проверки.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фигур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многочлены применяют для поиска числовых закономерностей и сравнения нескольких способов решения. Формула показывает связь между величинами без длинного словесного описания.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и сравнение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постоянной скорости и изменяющихся условиях многочлены помогают выразить путь, время или дополнительную величину. Такие записи удобно использовать в текстовых задачах.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путь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85" y="977025"/>
            <a:ext cx="2698980" cy="226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998" y="977025"/>
            <a:ext cx="2698980" cy="226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квадрат со стороной x+1 разбивают на несколько частей, каждая из них соответствует отдельному слагаемому. Большой квадрат даёт x², два одинаковых прямоугольника — 2x, а маленький квадрат — 1. Вся фигура сразу показывает, откуда берётся выражение x²+2x+1.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разделённый на части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 помогает не только понять, но и проверить ответ. Если части фигуры сложены правильно, их площади должны совпасть с суммой членов многочлена. Такой способ особенно полезен, когда запись кажется слишком длинной или похожей на другую формулу.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Модель, которую легко проверить глазами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делает абстрактную запись более понятной для школьника. Вместо набора букв и чисел появляется рисунок, где каждый элемент имеет своё место. Благодаря этому легче запомнить, что многочлен — это сумма частей, а не отдельные несвязанные числа.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символов и реальной фигуры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удобны наглядные модели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задания по алгебре, 7 класс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короткие примеры вычисления значений многочленов. Важно следить за шагами и не менять порядок действий.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вычисляется степень, затем умножение и только после этого сложение или вычитание.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 вычислению значений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2x+1, x=0…4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многочлен удобно сравнивать по одинаковым значениям аргумента. Здесь каждый новый результат отличается от предыдущего на одно и то же число.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значение 2x+1 растёт на 2; это признак равномерного изменения линейного многочлена.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линейного многочлена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53" y="1550375"/>
            <a:ext cx="2570244" cy="3122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вычисления состоит в замене буквы числом. Только после этого выражение становится числовым и его можно считать по обычным правилам арифметики.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обязателен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степени, затем выполняют умножение и деление, а после — сложение и вычитание. Скобки всегда вычисляют раньше остальных действий.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осторожно нужно работать с отрицательными числами и минусами перед скобками. Одна неверно поставленная черта может изменить весь ответ.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делает ответ надёжнее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ещё раз подставить число, пересчитать промежуточные результаты и сравнить их с исходной записью. Это помогает быстро заметить ошибку и исправить её.
</a:t>
            </a:r>
            <a:endParaRPr lang="en-US" sz="9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значение многочлена, достаточно заменить букву числом и аккуратно выполнить все действия по порядку. Внимательность к знакам и привычка проверять ответ делают вычисления надёжными.
</a:t>
            </a:r>
            <a:endParaRPr lang="en-US" sz="682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считаем без ошибок
</a:t>
            </a:r>
            <a:endParaRPr lang="en-US" sz="21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2026-05-29T22:28:56Z</dcterms:created>
  <dcterms:modified xsi:type="dcterms:W3CDTF">2026-05-29T22:28:56Z</dcterms:modified>
</cp:coreProperties>
</file>