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христианского мира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объединяет веру, историю и власть.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разные формы руководства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не имеет единого устройства: в одних традициях признают папу, в других опираются на соборы и местные общины.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«во главе»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первенство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католиков папа — не просто руководитель, а знак единства всей Церкви. Его служение связывают с учением, общением между общинами и сохранением общей веры.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«во главе» означает не власть над всеми, а роль первого среди равных. Такой лидер помогает согласовывать решения и поддерживать порядок, не отменяя участие других служителей.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традициях церковный глава принимает важные решения лично, в других — вместе с епископами или общиной. Поэтому одно и то же слово в христианстве понимают по-разному.
</a:t>
            </a:r>
            <a:endParaRPr lang="en-US" sz="10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стал особым местом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Петре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христиане сохраняли память об апостоле Петре как о свидетеле веры и мученике. Позднее именно его связывали с особой ролью епископа Рима. Так возникло представление о преемстве, которое стало важным для католической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стал 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был не только крупным городом, но и столицей империи. Здесь пересекались дороги, люди и идеи, поэтому местная община рано стала заметной. Это усилило авторитет римского епископа и сделало его голос слышимым далеко за пределами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папства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не просто отмечает событие: она показывает, как менялись влияние папства и отношение к нему в христианском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 усиление, кризисы и обновление папства, а не одну неизменную форму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по теме папства; общехристианская история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большему авторитету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епископ Рима был одним из многих местных епископов. Но постепенно его мнение стали учитывать в спорных вопросах, особенно когда требовалось сохранить единое вероучение.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авторитет римского епископа укрепился в западной части христианского мира. Его решения всё чаще воспринимались как ориентир для других общин и церковных служителей.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 властями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папы нередко спорили с правителями о том, кто сильнее — церковная или светская власть. Эти конфликты сделали папство заметным политическим фактором.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церквей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 веке разделение между Востоком и Западом окончательно ослабило общую церковную связь. После этого роль папы в западном христианстве стала особенно самостоятельной.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католической истории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связан с первыми веками христианства и с памятью об апостоле Петре. Для католиков это не просто исторический город, а место, где особенно заметна преемственность веры и служения.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находится внутри Рима, но является отдельным государством. Он нужен для независимой работы папы и церковного управления, чтобы религиозные решения не зависели от власти другого государства.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 сегодняшний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Римом и Ватиканом показывает, как история и современность соединяются в папстве. Одно место связано с истоками, другое — с сегодняшним устройством Католической церкви.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папа как учитель веры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 послания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обращается к верующим через послания, речи и документы. В них он объясняет, чему учит Церковь, и напоминает о мире, справедливости, семье и помощи нуждающимся.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ко всем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звучат не только для католиков, но и для всего мира. Папские обращения часто касаются войн, бедности, миграции и уважения к человеческому достоинству.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также поддерживает важные христианские ценности в повседневной жизни. Он говорит о верности, заботе о слабых и ответственности взрослых за детей и общество.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служение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церковном учении папа не выражает личное мнение как частный человек. Он говорит как глава Церкви, поэтому его слова воспринимаются как часть общего служения.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как пастырь и руководитель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папского служения от духовной роли к управлению и единству.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Ватикана, папа служит для огромной мировой общины и координирует её единство.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Annuario Pontificio 2024, Vatican News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1,4 млрд
</a:t>
            </a:r>
            <a:endParaRPr lang="en-US" sz="5154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католиков в мире находятся в духовном общении с папой.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церковного руководства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споры о папстве связаны не только с верой, но и с разным пониманием церковной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традициях есть духовное руководство, но центр власти понимается по-разному: как личный, соборный или общинный.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христианских традиций по устройству церковного управления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избрания папы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общепринятом порядке избрания Римского папы.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конклав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конклава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папа умирает или отрекается, начинается особый период ожидания. Кардиналы собираются в Риме, чтобы в закрытой обстановке выбрать нового главу Католической церкви.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каждым голосованием кардиналы молятся и обсуждают кандидатов. Голосуют несколько раз в день, пока один из кандидатов не получит нужное большинство голосов.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миру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подсчёта голосов из трубы Сикстинской капеллы идёт дым. Белый дым означает успешный выбор, а чёрный сообщает, что решение ещё не принято.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современный папа остаётся заметной фигурой не только в Церкви, но и в общественной жизни мира.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биография папы Франциска на сайте Vatican.va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Франциск служит как епископ Рима и глава Католической церкви.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христианскому диалогу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христианские Церкви всё чаще начали искать путь к диалогу. Встречи руководителей помогали говорить о различиях спокойно и без вражды.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Второго Ватиканского собора католическая Церковь активнее поддержала общение с православными и протестантами. Встречи стали чаще, а темы — шире: вера, мир и совместные дела.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экуменизм помогает христианам сотрудничать там, где это возможно. Общие молитвы, заявления и помощь людям не отменяют различий, но учат уважению и взаимопониманию.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подхода к лидерству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все традиции говорят о служении, но по-разному отвечают на вопрос о церковном главе.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 самой веры во Христа, а способа устроить церковную власть и принять 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устройства католической, православной и протестантских традиций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Преемство, епископ Рима и Ватикан показывают, как папство связано с историей Церкви, Римом и представлением о продолжении апостольской власти через поколения.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Конклав и кардиналы относятся к избранию папы. Эти слова объясняют, как Католическая церковь выбирает нового руководителя после смерти или отречения понтифика.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Соборность и экуменизм помогают понять отношения между христианскими традициями. Эти понятия показывают, как Церкви ищут согласие, не теряя своих особенностей.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 Рим?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важным центром, потому что там была ранняя христианская община и находилась столица империи. Это усилило значение местного епископа.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выбирает?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 выбирают кардиналы на конклаве. Они голосуют в закрытом помещении, пока один кандидат не получит необходимое большинство голосов.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взгляды?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Католики признают папу, православные опираются на соборность, а протестанты имеют разные формы руководства. Во всех случаях речь идёт о служении, а не о власти ради власти.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папство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выросло из особого положения Рима и памяти об апостоле Петре. Это сделало епископа Рима важной фигурой для западных христиан.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влияние папы менялось вместе с историей Европы. Были периоды усиления авторитета, споры с правителями и разделение между Востоком и Западом.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папа учит вере, поддерживает единство католиков и говорит о мире, справедливости и помощи тем, кому трудно. Его слова слышат во многих странах.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христиане разных традиций по-разному понимают церковное главенство. Поэтому папство важно не для всех одинаково, но остаётся заметным символом христианства.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сегодня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соединяет древнюю историю, церковное учение и служение людям. Для католиков папа остаётся знаком единства, а для других христиан его роль помогает лучше понять различия традиций.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2026-07-25T23:49:46Z</dcterms:created>
  <dcterms:modified xsi:type="dcterms:W3CDTF">2026-07-25T23:49:46Z</dcterms:modified>
</cp:coreProperties>
</file>