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Тютчев. «Я встретил вас — и всё былое...»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Встреча, которая возвращает память, чувство и душевную весну.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Тютчева показывает, как одна встреча способна воскресить прошлое и изменить внутренний мир человека.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Тютчев: поэт памяти, чувства и времени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неожиданно видит женщину, связанную с его прошлым, и сразу переживает сильный внутренний отклик.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ситуация встречи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событие почти незаметно, но в душе героя оно запускает цепь воспоминаний и давно забытых чувств.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показывает: одно короткое мгновение может вернуть человеку целый мир переживаний и смыслов.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9017" y="3418395"/>
            <a:ext cx="174825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и возвращения прошлого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прошлое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Тютчева не просто хранит события, а заново оживляет их, делая пережитое частью настоящего.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чувства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близким образом вызывает не спокойное воспоминание, а глубокое душевное волнение и отклик сердца.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след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не исчезает бесследно: оно остаётся в человеке и может внезапно вернуться вместе с сильным чувством.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создания этого стихотворения, в котором особенно заметна тема позднего душевного обновления.
</a:t>
            </a:r>
            <a:endParaRPr lang="en-US" sz="1239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период жизни поэта делает образ весны особенно значимым: он символизирует возвращение свежести, радости и полноты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и сведения о времени его создания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героя и женщины выражает узнавание и невидимую связь, которая сохраняется даже после долгой разлуки.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образы стихотворения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«веяния» передаёт очень тонкое начало чувства: оно приходит мягко, почти незаметно, но меняет всё состояние души.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весной, создают ощущение света и тепла, будто внутренний холод постепенно уступает место жизни.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прожитыми годами и молодым чувством подчёркивает: любовь возвращает человеку свежесть восприятия.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показывает, как внешняя встреча постепенно превращается во внутреннее переживание.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показано событие, затем — его эмоциональный отклик; финал соединяет прошлое и настоящее.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стихотворения по строфам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чувства от начала к финалу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неожиданно замечает знакомый образ, и это сразу нарушает привычное душевное равновесие.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взгляд пробуждает прошлое: в памяти оживают прежние переживания и давно забытая связь.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чувства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движение становится сильнее, и герой ощущает, как душа снова откликается на знакомое чувство.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звучит спокойно: прошлое и настоящее соединяются, а в душе возникает тихая радость.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34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2584" y="1791220"/>
            <a:ext cx="25020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684" y="3462514"/>
            <a:ext cx="251700" cy="22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1834" y="3462514"/>
            <a:ext cx="251700" cy="2237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стихотворения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выбирает лексику с мягкой и торжественной окраской, чтобы речь звучала тонко, лично и благородно.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«веяние» создают ощущение едва заметного движения чувства, которое приходит тихо и незаметно.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глубина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соединяются с большим смыслом, поэтому стихотворение понятно школьникам и при этом остаётся очень выразительным.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отсутствие бытовой лексики делает текст похожим на доверительное признание о редком и дорогом мгновении.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растёт без резких спадов: чувство развивается плавно, как тихое пробуждение 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эмоциональная сила становится выше, а итогом оказывается спокойная внутренняя гармония.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по строфам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 и повторяющиеся интонации делают стихотворение похожим на тихую песню. Речь звучит мягко, без резких ударов, поэтому настроение воспринимается особенно спокойно и тонко.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и мелодичность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согласные и короткие, напевные фразы создают ощущение музыкальности. Слова как будто перетекают друг в друга, помогая передать осторожное, едва заметное пробуждение чувства.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звучанию текст легко запоминается и хорошо воспринимается на слух. Мелодичность здесь не украшение, а важная часть смысла: она передаёт движение души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 и поэзия XIX 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романтическая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продолжает традиции романтизма, где особенно важны чувство, тайна внутреннего мира и переживание времени. Для его поэзии характерны точность мысли и глубина эмоций.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и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в XIX веке и связано с культурой этого времени. Его лучше всего дополняют портрет поэта и изображение России той эпохи: усадьбы, улицы, исторический пейзаж.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способна вернуть зрелому человеку ощущение молодости и внутреннего света.
</a:t>
            </a:r>
            <a:endParaRPr lang="en-US" sz="1375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показывает, что душа может быть моложе прожитых лет. Сильное чувство пробуждает память, радость и свежесть восприятия.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«Я встретил вас — и всё былое...»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художественные приёмы помогают передать память, обновление и личную интонацию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приёмы работают на мягкое, лиричное звучание и делают переживание героя особенно личным и искренним.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стихотворении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Ф. И. Тютчева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чувство в стихотворении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схемы — последовательность переживаний лирического героя в тексте Тютчева.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небольшое по объёму, поэтому его удобно разбирать на уроке, но при этом в нём есть глубокий смысл и точные наблюдения о человеческих чувствах.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часто изучают в школе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ясно видны тема памяти, образ весны и изменение настроения героя. Это помогает учиться находить в стихотворении главные мысли и художественные детали.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говорит простыми словами, но они звучат выразительно и музыкально. Школьникам легко увидеть, как короткая строка может передавать сильное переживание.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хорошо запоминается и показывает, что лирика умеет быть и понятной, и очень тонкой одновременно.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тексте равномерно соединяются личное чувство и размышление 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любовь составляют ядро стихотворения, а тема обновления связывает переживание с внутренним ростом героя.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стихотворения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Ф. И. Тютчева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лирического героя: это человек, который встречает дорогой ему образ и сразу ощущает сильный душевный отклик. Так становится понятен смысл встречи.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 анализа в 7 классе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проследить, как меняется настроение: от удивления к памяти, а потом к тихой радости. Это помогает увидеть композицию и развитие чувства.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стоит обратить внимание на слова, связанные с весной, мягким светом и обновлением. Именно они создают образ внутреннего пробуждения и делают стихотворение выразительным.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96325" y="179925"/>
            <a:ext cx="85515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темами Тютчева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4706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и зрелое творчество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15056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постоянно обращается к темам природы, времени и человеческой души. Эти мотивы помогают понять, почему даже любовное стихотворение у него звучит глубже обычного признания.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164231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 год — написание стихотворения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024581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поздний период поэт особенно внимательно размышляет о памяти и прожитой жизни. В этом стихотворении личное чувство соединяется с размышлением о прошлом и настоящем.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78567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838917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читается рядом с другими текстами Тютчева, где мир природы, чувства и время связаны между собой. Так раскрывается цельность его поэзии.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любовь, память и возвращение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Тютчева показывает, что одно мгновение встречи может оживить прошлое и вернуть человеку радость. В этом и сила его лирики.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2026-05-22T12:14:08Z</dcterms:created>
  <dcterms:modified xsi:type="dcterms:W3CDTF">2026-05-22T12:14:08Z</dcterms:modified>
</cp:coreProperties>
</file>