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дорогу к жилью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Адрес, ориентиры и карта помогают уверенно дойти до дома.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находить дорогу к жилью
</a:t>
            </a:r>
            <a:endParaRPr lang="en-US" sz="2646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это нужно каждый день: после уроков, в гости, на кружки и к родственникам. Точное понимание адреса и маршрута помогает не теряться, экономит время и делает возвращение домой спокойнее.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адрес дома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адрес начинается с названия населенного пункта и улицы, а дальше идет номер дома. Эти данные позволяют быстро понять, куда именно нужно прийти.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многоквартирном доме часто добавляются корпус, подъезд, этаж и квартира. Чем точнее записаны цифры, тем меньше риск пройти мимо нужного входа.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частного дома особенно полезны еще и ориентиры рядом: остановка, магазин, школа, парк или перекресток. Они помогают узнать место даже без подробной схемы.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рядом с домом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считать хорошим ориентиром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аптека, остановка, мост, перекресток или яркая вывеска заметны издалека. Такие объекты проще запомнить, потому что они редко меняются и легко узнаются на фото.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ориентиры так полезны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помогают связать адрес с реальной улицей. Если запомнить не только номер дома, но и ближайший объект, найти нужное жилье становится намного проще.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найти дом быстрее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 карта дают точность, а заметные объекты ускоряют поиск на месте.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дает сочетание точного адреса, карты и нескольких ориентиров.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школьной памятки по ориентированию и безопасному маршруту.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13937" y="16128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15350"/>
            <a:ext cx="221100" cy="221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карту и схему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улицы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подписи на карте с табличками на домах. Это помогает понять, на какой улице вы находитесь и куда нужно двигаться дальше.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и повороты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Перекрестки, повороты и переходы удобно сверять с картой по мере движения. Так легче идти по маршруту и не сбиться у сложного участка дороги.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понять направление движения. Стрелка севера или верх карты показывает, как повернуть лист или экран, чтобы не перепутать стороны.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дома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показывает точное место назначения. Если он совпадает с адресом, проще понять, не прошли ли вы нужный дом или подъезд.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подсказывает, сколько реального расстояния помещается на листе или экране. Благодаря этому легче оценить, далеко ли идти до жилья.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пути к жилью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поиска маршрута пешком или на транспорте.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Пеший маршрут по шагам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 лучше идти короткими отрезками: от одного ориентира до следующего. Так легче запомнить дорогу и не потеряться на длинном участке.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нужны светофоры, переходы и номера домов по ходу движения. Именно они показывают, где можно спокойно перейти улицу и не пропустить нужный вход.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Нежелательно сокращать путь через темные дворы, пустыри и места с движущимися машинами. Там сложнее увидеть таблички, а дорога становится менее безопасной.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поиска дороги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понять, какой способ удобнее в разных условиях.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Надежнее всего работает не один способ, а сочетание точного адреса, карты и ориентиров.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памятка по ориентированию и безопасному маршруту.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добираться на общественном транспорте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 номер автобуса, троллейбуса или трамвая, название остановки отправления и нужную остановку выхода. Это помогает не сесть не на тот транспорт.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Сверить дорогу до посадки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заранее понять, где находится остановка и с какой стороны дороги она расположена. Так легче перейти улицу и не опоздать на транспорт.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Поехать и следить за остановками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поездки полезно помнить примерное время в пути и следить за названиями остановок. Тогда проще вовремя подготовиться к выходу.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место после выхода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нужно сверить улицу, номер дома и направление движения. Это помогает не уйти в противоположную сторону и быстрее найти нужное жилье.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вход среди похожих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 дворе стоят одинаковые дома, легко перепутать вход. Фотография фасада, таблички с номером и самого подъезда помогает сразу узнать место и не обходить двор кругами.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Домофон и точный подъезд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правильный дом не всегда решает задачу: в нем может быть несколько подъездов. Если заранее записаны код домофона и нужный подъезд, путь к квартире становится короче и спокойнее.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Этаж и квартира без лишних поисков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дома важно не только подняться по лестнице или на лифте, но и сверить этаж с номером квартиры. Это особенно полезно, если в одном подъезде живет много людей и двери похожи.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Подъезд, домофон и этаж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 маршруте встречаются чаще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сбой начинается с одной неточной детали: цифры, стороны улицы или поворота. Проверка адреса перед выходом заметно снижает риск ошибки.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проблем дают адресные неточности и невнимательность на развилках. Чем раньше сверить маршрут, тем меньше лишних обходов.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типичных ошибок для учебной презентации; данные приведены как иллюстративные.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по пути к жилью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 только по освещенным улицам и переходи дорогу там, где это разрешено. Не сокращай путь через пустыри, темные проходы и чужие дворы, если не знаешь их хорошо.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проверь заряд телефона и сохрани важные номера. Если связь пропадет, заранее записанные контакты помогут быстро связаться с родными или вызвать помощь.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сообщай посторонним свой адрес, код домофона и другие личные данные. Если кто-то спрашивает дорогу слишком настойчиво, лучше не задерживаться и обратиться к взрослому рядом.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возвращаешься позже обычного, предупреди близких и уточни маршрут заранее. Сообщение о прибытии помогает семье понять, что ты дошел до дома без проблем.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путь потерян: как действовать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школьника: сначала остановиться, затем проверить адрес и ориентиры, после этого свериться с картой и при необходимости обратиться к безопасному взрослому.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2678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237" y="35378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Сохраненная карта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загруженная карта помогает открыть маршрут даже без связи. На ней можно быстро сверить улицу, дом и ближайшие перекрестки, не тратя время на поиск сети.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Скриншот маршрута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 экрана с дорогой удобен, когда нужно быстро посмотреть поворот или остановку. Он не зависит от интернета и остается доступным, даже если приложение не загружается.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Записанный адрес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записка с адресом, подъездом и квартирой выручает, если телефон разрядился. Она особенно полезна в новом районе, где ориентиры еще не знакомы.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родителей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близких стоит держать в памяти и в телефоне. Если маршрут не удается сверить самому, можно быстро позвонить и уточнить нужный поворот или остановку.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дорогу без интернета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ориентиры и их признаки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памятка по ориентированию и правилам безопасного маршрута.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помогает найти дом быстрее, если он хорошо виден и не меняется со временем.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крупные и постоянные объекты. Они заметны издалека, легко сравниваются с картой и реже путаются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новый маршрут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 путь на короткие части: улица, поворот, ориентир, дом и подъезд. Когда маршрут кажется длинным, последовательность запоминается легче, чем сразу вся дорога.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Проговори дорогу вслух и сравни карту с тем, что видишь вокруг. Такая проверка помогает заметить ошибку раньше и лучше связать схему с реальной улицей.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фото входа или таблички и повтори маршрут несколько раз в разное время. После повторений знакомые места быстрее узнаются без подсказки.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время в пути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загруженность улиц меняют маршрут сильнее всего, поэтому цифры на графике лучше проверять перед выходом.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время уходит на саму поездку и ходьбу, но запас уменьшает спешку. Он особенно полезен при пересадках и поиске входа.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времени в пути; значения условные и приведены для наглядности.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маршрут важен, когда идешь в гости, в библиотеку или на тренировку. В новом месте легче найти нужный дом, если заранее знаешь адрес и заметные ориентиры.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не опоздать на секцию, в поликлинику или на встречу у подъезда. Ошибка в доме или стороне улицы может добавить несколько лишних минут.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передать вещи, встретить человека или вызвать помощь, адрес должен быть понятен сразу. Чем точнее он записан, тем быстрее можно объяснить, куда идти.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незнакомом районе особенно полезны номер дома, название улицы и ближайшая остановка. Эти детали помогают сверять путь и не тратить время на лишние обходы.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особенно нужен точный маршрут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дому начинается с точности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адрес записан верно, ориентиры замечены, а маршрут проверен заранее, дорога становится спокойнее. Осторожность, запас времени и связь с близкими помогают добраться до жилья без лишних ошибок.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2026-05-20T22:30:17Z</dcterms:created>
  <dcterms:modified xsi:type="dcterms:W3CDTF">2026-05-20T22:30:17Z</dcterms:modified>
</cp:coreProperties>
</file>