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местоимения: что они обозначают и как пишутся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 слове, но не в смысле.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заменяют названия предметов и признаков, чтобы речь была короче и точнее. Отрицательные формы показывают отсутствие человека, вещи, признака или владельца и помогают строить простые, понятные предложения.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отрицательные местоимения работают в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99152"/>
            <a:ext cx="431178" cy="344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99151"/>
            <a:ext cx="431180" cy="344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8963" y="1949450"/>
            <a:ext cx="388803" cy="444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99151"/>
            <a:ext cx="431180" cy="344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56033"/>
            <a:ext cx="431180" cy="4311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относятся к отрицательным местоимениям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Никто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местоимение указывает, что человека нет вовсе. Оно часто употребляется в предложениях с отрицанием и помогает сообщить об отсутствии действующего лица без повторов.
</a:t>
            </a:r>
            <a:endParaRPr lang="en-US" sz="1388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обозначает отсутствие предмета, явления или результата. Оно позволяет коротко сказать, что в ситуации не было ничего, на что можно было бы опереться.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местоимение сообщает, что признак не проявляется. С его помощью можно подчеркнуть, что нужного качества, свойства или отличия в предмете не оказалось.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 отсутствие владельца. Оно удобно, когда нужно сказать, что предмет никому не принадлежит и не имеет обозначенного хозяина.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Некого и нечего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обозначают невозможность подобрать человека или предмет для действия. Они особенно важны в предложениях, где подчёркивается отсутствие выбора, помощи или повода.
</a:t>
            </a:r>
            <a:endParaRPr lang="en-US" sz="13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обычно образуются от вопросительных слов с помощью приставок не- и ни-. Такая замена создаёт новое значение: не вопрос, а отсутствие ответа или предмета.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предлог пишется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частицей и местоимением появляется предлог, он пишется отдельно. Поэтому правильно: ни у кого, ни с кем, ни о чём. Предлог не входит в состав слова.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вопроса к отрицанию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видно, что отрицание изменяет начало слова и создаёт новую форму с тем же грамматическим основанием.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пары образуются по одному принципу: вопросительное слово получает отрицательный элемент, а с предлогом он пишется раздельно.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русского языка по теме «Отрицательные местоимения»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вопросительных и отрицательных местоимений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никто показывает полное отсутствие человека. Оно помогает сказать, что нужного лица нет рядом, в комнате, в группе или в другой ситуации.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ничто и нечего связаны с отсутствием предмета, результата или возможности действия. Они особенно заметны, когда нужно кратко передать, что делать было не с чем.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никакой и ничей указывают на отсутствие признака или владельца. С их помощью речь становится точной: сразу понятно, чего именно не хватает.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отрицательные местоимения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01523"/>
            <a:ext cx="3848986" cy="2145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исходные формы и несколько падежных вариантов. Это помогает увидеть, как слово меняется и где предлог пишется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склоняются, как и другие именные части речи, а предлоги сохраняются отдельно.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русского языка: падежные формы отрицательных местоимений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отрицательных местоимений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используются в отрицательных местоимениях.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языка: написание отрицательных местоимений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различать приставки ни- и не-. В школьной теме достаточно запомнить два случая написания с не-: некого и нечего.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вопросе, предлоге и форме слова.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правильное написание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с предлогами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предлог стоит перед отрицательным местоимением, он пишется отдельно. Правильно: ни у кого, ни с кем, ни о чём. Это правило помогает сразу видеть границу слова.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 присоединяется к местоимению и не изменяет его форму. Поэтому нельзя писать слитно то, что состоит из двух самостоятельных частей речи.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показывают отсутствие помощи, информации, причины или общения. Они особенно полезны в рассказах, диалогах и описаниях жизненных ситуаций.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форма выбирается по вопросу: кто? кого? кому? кем? о ком?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«никто» имеет полноценную систему падежных форм и изменяется так же, как другие местоимения.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«Отрицательные местоимения», 5 класс.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слова «никто» по падежам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класс после звонка
</a:t>
            </a:r>
            <a:pPr algn="l" indent="0" marL="0">
              <a:lnSpc>
                <a:spcPct val="100000"/>
              </a:lnSpc>
              <a:buNone/>
            </a:pPr>
            <a:r>
              <a:rPr lang="en-US" sz="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перемены в классе стало тихо, и никто не откликнулся на вопрос учителя. На доске осталась запись, но она не помогла вспомнить домашнее задание. Сцена передаёт отсутствие участников и показывает, как отрицательное местоимение делает описание точным.
</a:t>
            </a:r>
            <a:endParaRPr lang="en-US" sz="968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которую ничто не испортило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долго готовили школьный праздник, и ничто не помешало их выступлению. Даже внезапный шум в коридоре не сбил их с ритма. В таком тексте отрицательное местоимение подчёркивает, что препятствий для действия не оказалось.
</a:t>
            </a:r>
            <a:endParaRPr lang="en-US" sz="108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Ответа не нашлось
</a:t>
            </a:r>
            <a:pPr algn="l" indent="0" marL="0">
              <a:lnSpc>
                <a:spcPct val="100000"/>
              </a:lnSpc>
              <a:buNone/>
            </a:pPr>
            <a:r>
              <a:rPr lang="en-US" sz="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доски стоял ученик, которому некого было спросить и нечего было добавить. В тетради остались только вопросы, а рядом — аккуратные пометки. Здесь отрицательные местоимения помогают показать нехватку помощи, информации и нужных слов.
</a:t>
            </a:r>
            <a:endParaRPr lang="en-US" sz="1034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эпизоды с отрицательными местоимениями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«никто» сообщает, что человека нет или он не назван. Оно помогает сразу передать отсутствие действующего лица без длинных объяснений и лишних повторов в предложении.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«ничто» и «нечего» показывают отсутствие предмета, результата или возможности для действия. Такие формы особенно удобны, когда нужно коротко сообщить о пустой ситуации.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«никакой» указывает на отсутствие признака, качества или подходящего варианта. С его помощью легко подчеркнуть, что нужный признак не найден или не подходит.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«ничей» говорит об отсутствии владельца. Оно помогает точно описать вещи, которые никому не принадлежат, и делает высказывание более ясным и экономным.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отрицательных местоимений в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1341" y="2728778"/>
            <a:ext cx="348132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значения слов и вопрос, на который они отвечают.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отрицательного местоимения зависит от того, что именно отсутствует: лицо, предмет, признак, владелец или возможность действия.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«Отрицательные местоимения», 5 класс.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похожие отрицательные местоимения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писать предлог слитно с местоимением. Правильно: «ни с кем», «ни о чём», «ни у кого», потому что предлог всегда остаётся отдельным словом.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приставки «не-» и «ни-». Чтобы не ошибиться, нужно помнить: в словах «никто», «ничто», «никакой», «ничей» пишется «ни-», а в «некого» и «нечего» — «не-».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связана с падежом. Если не задать вопрос к слову, легко выбрать неверную форму, например перепутать «никого» и «никем» или «ни о ком».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 и тогда, когда не учитывают смысл. Сначала нужно понять, что именно обозначает слово: человека, предмет, признак или отсутствие возможности, а уже потом писать его.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чаще всего выбирают короткие и знакомые формы, поэтому их легче встретить в упражнениях.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запоминания особенно важны самые употребительные слова; редкие формы нужно уметь распознавать по смыслу и вопросу.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5 класса, составленная по примеру школьных упражнений по теме.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отрицательные местоимения встречаются чаще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разбора отрицательного местоимения на уроке русского языка.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отрицательного местоимения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900827"/>
            <a:ext cx="542227" cy="4337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76728"/>
            <a:ext cx="542227" cy="4819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отрицательные местоимения в тексте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 фразу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позволяют сказать о ситуации без длинных объяснений. Вместо повторов автор использует одно точное местоимение и делает предложение короче и понятнее.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для 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отрицательные местоимения помогают быстро ответить на вопрос или показать отсутствие информации. Реплика звучит естественно и не перегружается лишними словами.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образ пустоты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и небольших рассказах эти слова помогают передать тишину, одиночество, нехватку помощи или предметов. Благодаря этому текст становится более выразительным.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передают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указывают, чего именно нет: человека, признака, владельца или возможности действия. Поэтому читатель сразу понимает нужный оттенок значения.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01523"/>
            <a:ext cx="3848986" cy="2145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определи, что именно отсутствует, а потом выбери нужное слово и его написание.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задать вопрос и определить значение, правильное написание подобрать гораздо проще.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памятка по теме «Отрицательные местоимения», 5 класс.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для запоминания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отрицания к 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помогают кратко и точно говорить об отсутствии человека, предмета, признака или принадлежности. Если помнить вопрос, значение, приставку и предлог, ошибок будет гораздо меньше.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2026-05-22T16:12:06Z</dcterms:created>
  <dcterms:modified xsi:type="dcterms:W3CDTF">2026-05-22T16:12:06Z</dcterms:modified>
</cp:coreProperties>
</file>