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из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помогают строить фигуры вокруг нас.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как строительный материал геометрии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отрезок задаёт границу, несколько отрезков образуют ломаную, а замкнутая ломаная превращается в многоугольник. На таких фигурах удобно изучать стороны, вершины, углы и периметр.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отрезок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часть прямой, ограниченная двумя точками. У него есть начало, конец и точная длина, которую можно измерить линейкой.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отрезки обозначают буквами, например AB или CD. Их сравнивают по длине, а затем соединяют в нужном порядке при построении фигур.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отрезков составляют стороны многоугольников. Поэтому умение аккуратно измерять и различать отрезки важно для чертежей и геометрических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образуется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состоит из последовательно соединённых отрезков. В местах соединения возникают вершины, а направление линии меняется под углом.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линия из нескольких отрезков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 замкнутая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и конец не совпадают, ломаная открыта. Когда последний отрезок соединяется с первым, получается замкнутая ломаная, из которой строят многие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отрезков нужно для разных многоугольников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построения каждой фигуры важно правильно соединить концы отрезков без разрывов и наложений.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отрезков растёт вместе с числом сторон и вершин: чем сложнее многоугольник, тем больше элементов нужно.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геометрии 6 класса; дата не требуется.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фигуры и их признаки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связь между названием фигуры, её сторонами и вершинами.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многоугольника число сторон равно числу вершин, поэтому фигуры удобно сравнивать по этому признаку.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геометрии 6 класса; дата не требуется.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081" y="1155650"/>
            <a:ext cx="18562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66417"/>
            <a:ext cx="309900" cy="275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 самая простая замкнутая фигура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всего из трёх отрезков, поэтому его легко построить по заданным длинам. Замкнуть контур можно без лишних элементов.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вершины треугольника образуется угол. Эти три угла делают фигуру удобной для изучения и помогают отличать её от других многоугольников.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часто используется в знаках, каркасах и чертежах. Она выглядит просто, но хорошо сохраняет форму в конструкции.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 тетради и на экране
</a:t>
            </a:r>
            <a:pPr algn="ctr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легко узнать по четырём сторонам и четырём вершинам. Его противоположные стороны равны, поэтому такую форму часто видят в окнах, экранах, досках и обложках учебников. В школьных чертежах он помогает тренировать точность построения.
</a:t>
            </a:r>
            <a:endParaRPr lang="en-US" sz="113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 образец равенства сторон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тоже имеет четыре стороны и четыре вершины, но все его стороны одинаковы по длине. Именно поэтому он часто встречается в тетрадных клетках, плитке и схематических рисунках. Эта фигура особенно удобна для аккуратного измерения.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четырёхугольники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Четырёхугольные формы окружают нас каждый день: в мебели, рамках, табличках и элементах интерьера. Когда ученик замечает их в реальных предметах, геометрия становится понятнее и ближе к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в школьной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фигур с равными сторонами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всех сторон одинаковая длина, периметр находят особенно быстро: достаточно умножить длину стороны на число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стороне 4 см каждая новая сторона добавляет к периметру ещё 4 см, поэтому значения растут равномерно.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учебному примеру: сторона 4 см; дата не требуется.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фигура из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 учебному алгоритму: от выбора отрезков до вычисления периметра.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неравные отрезки в одной фигуре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выглядит аккуратнее, когда некоторые её стороны равны: такие отрезки легче сравнивать, а контур получается более ровным и понятным для чертежа.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фигуре стороны разной длины, её форма становится менее похожей на привычные образцы и может выглядеть вытянутой, скошенной или более сложной.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 особенно важны в симметричных фигурах: они помогают сохранить одинаковые части по обе стороны, что удобно при построении по клеткам и линейке.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правильность построения проверяют сравнением длин сторон. Для этого измеряют каждый отрезок и убеждаются, что нужные стороны действительно совпадают по длине.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симметричной фигуры есть линия, относительно которой её части совпадают зеркально. Если мысленно сложить такую фигуру по этой линии, её половины будут одинаковыми.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фигурах из отрезков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заметна в квадрате, равнобедренном треугольнике и многих орнаментах. Она делает рисунок уравновешенным и часто используется в узорах, снежинках, логотипах и декоративных схемах.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название фигуры связано с числом сторон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многоугольника обычно подсказывает, сколько у него сторон. Это помогает быстро узнавать фигуры даже без подробного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 фигуры, тем длиннее её название и тем сложнее контур. Связь названия с числом сторон делает классификацию простой и наглядной.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геометрии 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по свойствам и примерам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число сторон, число вершин и пример из жизни помогают отличать основные многоугольники.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фигур совпадает принцип построения: число сторон равно числу вершин. Жизненные примеры помогают быстрее распознавать геометрические формы вокруг нас.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«Фигуры из отрезков»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Ломаные линии в чертежах и рисунках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несколько отрезков нужной длины и решают, как они будут располагаться. От этого зависит, какой контур получится у будущего рисунка или чертежа.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Получение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замыкания внутри появляется область, а ломаная превращается в фигуру. Такой способ удобен для изображения домов, звёзд, букв и простых схем.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Соединение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отрезки соединяют концами один за другим. Если линии не замыкаются, получается открытая ломаная; если последний конец соединён с первым, контур становится замкнутым.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отрезков рождается орнамент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одинаковые отрезки превращаются в повторяющийся узор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фигуры из отрезков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каждую сторону линейкой, прикладывая начало шкалы точно к одному концу отрезка и читая значение у другого конца. Это основа правильного результата.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все полученные длины складывают, чтобы найти периметр. Если в фигуре есть несколько частей, измерение выполняют отдельно для каждой стороны без пропусков.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соблюдать точность: даже небольшое смещение линейки или ошибка в одном измерении меняет итог. Поэтому в геометрии проверяют каждую сторону ещё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легче построить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сторон и соединений у фигуры, тем проще выполнить построение аккуратно. На клетчатой бумаге это особенно заметно.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простыми оказываются фигуры с меньшим числом отрезков. Увеличение количества сторон требует большей точности и повышает риск ошибки.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сложности построения фигур, 6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из отрезков в окружающих предметах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Мостовая ферма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конструкции моста прямые элементы соединяются под углами и образуют прочный каркас. Такой рисунок из отрезков помогает равномерно распределять нагрузку и делает форму устойчивой даже на большом пролёте.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и экран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Рамка, окно или экран напоминают прямоугольник, составленный из четырёх отрезков. Ровные стороны и прямые углы делают такую форму удобной для изображения, измерения и использования в быту.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 дороге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часто строят из простых многоугольников, потому что их легко заметить и запомнить. Отрезки образуют чёткий контур, который хорошо читается издалека и не теряет формы в любом размере.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отрезки создают основу плоских фигур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помогают строить линии, углы и многоугольники, а их длина и число позволяют точно описывать фигуру. Поэтому геометрия начинается с простых элементов и сразу связана с реальными предметами.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2026-05-24T17:29:15Z</dcterms:created>
  <dcterms:modified xsi:type="dcterms:W3CDTF">2026-05-24T17:29:15Z</dcterms:modified>
</cp:coreProperties>
</file>