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Растения-производители: зелёные помощники природы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сами делают пищу, поддерживая жизнь на Земле.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знать о растениях-производителях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окружающего мира важно понять, как связаны все живые организмы. Растения стоят в начале многих цепочек питания: они создают пищу, а вместе с ней помогают людям и животным жить и расти.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растению для жизни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нужен растению как источник энергии. Без него листья не могут приготовить пищу, поэтому рост замедляется, а растение становится слабее и хуже развивается.
</a:t>
            </a:r>
            <a:endParaRPr lang="en-US" sz="896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впитывают воду из почвы и передают её дальше по растению. Вода помогает листьям работать, а также участвует в образовании пищи внутри зелёных частей.
</a:t>
            </a:r>
            <a:endParaRPr lang="en-US" sz="973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маленькие отверстия в листьях растение получает воздух. Из него берётся углекислый газ, который нужен для создания пищи. Без воздуха этот процесс не идёт как следует.
</a:t>
            </a:r>
            <a:endParaRPr lang="en-US" sz="871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почвы растение получает полезные вещества, которые помогают ему расти крепким и здоровым. Если почва бедная или сухая, растению труднее набирать силу.
</a:t>
            </a:r>
            <a:endParaRPr lang="en-US" sz="9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зелёная кухня растения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приготовления пищи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листьях растение готовит себе пищу. Здесь проходит важная работа, благодаря которой появляются вещества, нужные для роста, цветения и образования плодов.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пигмент хлорофилл словно ловит солнечный свет. Он делает листья зелёными и помогает использовать энергию солнца для создания пищи внутри растения.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форма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и плоские листья получают больше света, чем узкие. Поэтому у многих растений листья похожи на природные солнечные панели, только гораздо живее и хитрее.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фотосинтез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Вода поступает в растение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забирают воду из почвы и передают её к листьям. Без воды растение не может начать приготовление пищи.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Листья получают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крошечные отверстия листья впускают углекислый газ из воздуха. Он нужен растению для создания питательных веществ.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Свет запускает работу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свету в листьях начинается фотосинтез. Солнечная энергия помогает соединить воду и углекислый газ в полезное для растения вещество.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Появляется пища и 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листьях образуется сахар — пища для роста растения. При этом в воздух выделяется кислород, которым дышат живые существа.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растение превращает свет в пищу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растение само создаёт питание с помощью света, воды и воздуха.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00288"/>
            <a:ext cx="282900" cy="28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18792"/>
            <a:ext cx="282900" cy="25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 растения помогают друг другу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удерживают растение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крепко держат растение в почве и забирают из неё воду. Благодаря им растение не падает и получает всё нужное для жизни даже в ветреную погоду.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передаёт всё нужное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работает как проводник: он доставляет воду и питательные вещества от корней к листьям. Без этой внутренней дороги листья не смогли бы нормально работать.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готовят пищу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принимают свет, воздух и воду, а затем создают пищу для всего растения. Получается настоящая совместная работа: каждый орган делает своё важное дело.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относятся к производителям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563075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клён, яблоня и смородина сами создают пищу, потому что у них есть зелёные листья. Они украшают мир, дают тень и служат домом многим животным.
</a:t>
            </a:r>
            <a:endParaRPr lang="en-US" sz="852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97317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злаки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рожь, кукуруза и другие травы относятся к растениям-производителям. Из их зёрен получают хлеб, каши и многое другое, что знакомо каждому школьнику.
</a:t>
            </a:r>
            <a:endParaRPr lang="en-US" sz="852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83156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тоже умеют сами создавать пищу, хотя они совсем маленькие и часто растут во влажных местах. Их можно заметить на земле, камнях и пнях.
</a:t>
            </a:r>
            <a:endParaRPr lang="en-US" sz="852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65798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живут в воде и тоже являются производителями. Они бывают почти незаметными, но их работа очень важна для жизни водоёмов и всей природы.
</a:t>
            </a:r>
            <a:endParaRPr lang="en-US" sz="852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004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фикус или другое зелёное растение на подоконнике выполняет полезную работу. Оно помогает очищать воздух, радует глаз и остаётся маленькой зелёной фабрикой дома.
</a:t>
            </a:r>
            <a:endParaRPr lang="en-US" sz="8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получает пользу от растений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ест траву, корова — сено, а гусеница — лист. Растения дают этим животным основную пищу, без которой им было бы трудно расти и двигаться.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клюют семена и ягоды, а многие насекомые питаются нектаром или листьями. Растения помогают им находить еду в разные времена года.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ест овощи, фрукты, хлеб, каши и другие продукты, которые связаны с растениями. Без растений наш стол стал бы очень пустым и скучным.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цепочка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растения создают пищу, пользу получают не только отдельные виды, но и вся природа. Именно поэтому растения называют началом многих цепочек питания.
</a:t>
            </a:r>
            <a:endParaRPr lang="en-US" sz="10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делает растения настоящими помощниками всех живых существ: он даёт пищу самому растению и наполняет воздух кислородом.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«Растения-производители»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процесс превращает свет в пищу и выделяет кислород.
</a:t>
            </a:r>
            <a:endParaRPr lang="en-US" sz="14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вокруг нас в городе и в деревне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огород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огороде поспевают морковь, капуста и картофель, а в поле колышутся пшеница и рожь. Эти растения кормят людей и животных, а ещё делают пейзаж вокруг особенно живым и красивым.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двор у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растут берёзы, клёны и обычная трава. Они дают тень в жаркий день, украшают улицу и создают уют. Даже маленький кустик у подъезда уже трудится на пользу всему живому.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 и подоконник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цветут ромашки и одуванчики, в лесу тянутся высокие деревья, а дома на подоконнике растёт фикус. Растения бывают разными, но каждое выполняет важную работу и помогает природе жить.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растениям расти лучше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Свет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листьям работать и создавать пищу. Если растение долго стоит в тени, оно вытягивается, становится слабее и растёт медленнее, будто ему не хватает сил.
</a:t>
            </a:r>
            <a:endParaRPr lang="en-US" sz="849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Вода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корням и всему растению. Она приносит питательные вещества и помогает листьям не вянуть. Без полива зелёный росток быстро грустит и теряет бодрость.
</a:t>
            </a:r>
            <a:endParaRPr lang="en-US" sz="849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Хорошая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рыхлой и питательной почве корням легче дышать и расти. Если земля сухая или бедная, растение получает меньше нужных веществ и развивается хуже.
</a:t>
            </a:r>
            <a:endParaRPr lang="en-US" sz="892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Уход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помогают полив, рыхление почвы и удаление сорняков. Такой уход защищает их от лишней конкуренции и делает стебли крепче, а листья — свежее и зеленее.
</a:t>
            </a:r>
            <a:endParaRPr lang="en-US" sz="8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ухаживают за культурными растениями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ухода за растениями на огороде и в саду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199" y="1341119"/>
            <a:ext cx="225750" cy="2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29674"/>
            <a:ext cx="244200" cy="195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0199" y="3098351"/>
            <a:ext cx="225750" cy="2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урожай важен для человека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каши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зерна пшеницы, ржи и других культур делают хлеб, каши и многое другое. Эти продукты каждый день помогают людям быть сытыми и сильными.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ягоды и фрукты дают витамины и вкусную еду. Они растут благодаря труду растений, а потом попадают на наш стол свежими и полезными.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для одежды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хлопка и льна получают волокна для тканей. Из них шьют одежду и делают полезные вещи, которые нужны дома, в школе и на прогулке.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для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помогает делать бумагу, мебель, карандаши и другие нужные предметы. Так растения служат людям не только как пища, но и как материал для работы и учёбы.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меняются в разные времена года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Весна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растения пробуждаются после зимнего отдыха. На ветках появляются почки и молодые листья, а у травы — свежая зелень, будто природа открывает новый учебный день.
</a:t>
            </a:r>
            <a:endParaRPr lang="en-US" sz="915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Лето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растут особенно быстро. Они получают много света и тепла, поэтому накапливают пищу, цветут и становятся пышными, как настоящие зелёные чемпионы.
</a:t>
            </a:r>
            <a:endParaRPr lang="en-US" sz="966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многие растения радуют плодами и семенами. Листья у деревьев часто меняют цвет и опадают, а семена готовятся к будущей весне.
</a:t>
            </a:r>
            <a:endParaRPr lang="en-US" sz="966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Зима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часть растений отдыхает под снегом или в виде семян и почек. А вечнозелёные растения не сдаются и остаются зелёными даже в холод.
</a:t>
            </a:r>
            <a:endParaRPr lang="en-US" sz="9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большая зелёная фабрика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лесных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растения становятся кормом для белок, птиц, насекомых и других зверей. Здесь каждый находит что-то своё: лист, ягоду, семена или сочный побег.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и 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 защищают животных от ветра, дождя и жары. В густой листве удобно прятаться, строить гнёзда и растить потомство.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воздуху становиться свежее и чище. Зелёные растения выделяют кислород, а значит, в лесу дышится легче и веселее.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удерживают землю и не дают ей размываться. Поэтому лес помогает сохранять почву, а ещё делает склон или берег более крепким.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растениям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51975" y="1709625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Посадка и полив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высаживают деревья, цветы и овощные культуры, а потом поливают их в сухую погоду. Так растения быстрее приживаются и не чувствуют себя забытыми.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975" y="2727504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Уход за участком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рыхлят, убирают сорняки и следят, чтобы растениям хватало света. Аккуратный уход помогает корням дышать и получать больше питательных веществ.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51975" y="3745383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топтать побеги и срывать редкие цветы. Если относиться к растениям бережно, они будут долго радовать людей и поддерживать природу.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растениях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труженики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маленькие производители на Земле — это водоросли. Их трудно заметить, но они тоже создают пищу и помогают живым существам. В воде такие растения работают без шума, зато очень старательно.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Деревья-гиганты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вырастают очень высокими и становятся настоящими великанами. У них крепкий ствол, широкая крона и мощные корни. Такие деревья видно издалека, словно они сторожат лес.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маленького семени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семени спрятан запас пищи для будущего ростка. Когда семя попадает в хорошую почву, из него может вырасти сильное растение. Вот как из крошки появляется большой зелёный трудяга.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растениях-производителях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Растения сами создают пищу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Растения-производители не ждут готовую еду. Они делают её сами из света, воды, воздуха и веществ из почвы, а потом растут, цветут и дают плоды.
</a:t>
            </a:r>
            <a:endParaRPr lang="en-US" sz="966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Они стоят в начале цепочек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растений не начнутся многие цепочки питания. Трава кормит зайца, семена — птицу, а потом эту пищу получают и другие животные.
</a:t>
            </a:r>
            <a:endParaRPr lang="en-US" sz="966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Они дают 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фотосинтеза растения выделяют кислород. Этот газ нужен людям и животным для дыхания, поэтому зелёные растения очень важны для всей Земли.
</a:t>
            </a:r>
            <a:endParaRPr lang="en-US" sz="966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Они делают мир живым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травы и кустарники украшают города и леса, помогают природе сохранять равновесие и делают нашу планету уютнее для жизни.
</a:t>
            </a:r>
            <a:endParaRPr lang="en-US" sz="9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растения — основа жизни на Земле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превращают солнечный свет в пищу, кормят живой мир и дарят кислород. Они делают Землю зелёной и красивой, поэтому беречь растения — значит беречь жизнь вокруг нас.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2026-05-26T09:37:52Z</dcterms:created>
  <dcterms:modified xsi:type="dcterms:W3CDTF">2026-05-26T09:37:52Z</dcterms:modified>
</cp:coreProperties>
</file>