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Дорожное движение и безопасность: основные правила для школьника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идти, ехать и возвращаться домой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дорога требует внимания каждый день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улице зависит от правил, сосредоточенности и умения заранее замечать риск. Для школьника это особенно важно по пути в школу, на переходах, в транспорте и при движении на велосипеде или самокате.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чего чаще всего возникают опасные ситуации на дороге
</a:t>
            </a:r>
            <a:endParaRPr lang="en-US" sz="2126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невнимательность может превратить обычный путь в рискованную ситуацию для ребёнка.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дают действия, которые скрывают обзор или отвлекают внимание; поэтому важны дисциплина и осторожность.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схема по типичным причинам дорожных рисков у школьников (обобщённые оценки, 2025)
</a:t>
            </a:r>
            <a:endParaRPr lang="en-US" sz="12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Тротуар — безопасная линия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школьник должен идти по тротуару, не выходя на проезжую часть без необходимости. Если тротуара нет, выбирают обочину и движутся навстречу транспорту, чтобы видеть приближающиеся машины заранее.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только там, где это разрешено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Пересекать улицу нужно на пешеходном переходе и только после разрешающего сигнала. У регулируемого перехода ребёнок ждёт у края, не спешит и смотрит по сторонам, даже если сигнал уже зелёный.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школой особенно важна 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школьного перехода ребёнок должен остановиться в безопасном месте, где его хорошо видно водителям. Нельзя выходить на дорогу между припаркованными машинами или обходить препятствие, не посмотрев на поток транспорта.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 на дороге: где можно идти и где можно переходить
</a:t>
            </a:r>
            <a:endParaRPr lang="en-US" sz="21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перейти дорогу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перехода по светофору и без светофора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236469"/>
            <a:ext cx="4164900" cy="262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действия и безопасная замена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простая привычка меняет поведение на дороге и снижает риск травмы.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защита — не спешить, не отвлекаться и заменять рискованное действие привычкой, которая сохраняет обзор и контроль.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дорожной безопасности для школьников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6756" y="1499146"/>
            <a:ext cx="199313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69306" y="1499146"/>
            <a:ext cx="279038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Светофор, знаки и дорожная разметка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запрещает переход и требует полной остановки. Даже если машин не видно, начинать движение нельзя, пока сигнал не сменится или регулировщик не разрешит пройти.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«Пешеходный переход»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указывает место, где переходить улицу безопаснее всего. Водители видят такой знак заранее и снижают скорость, а пешеход понимает, где нужно искать переход.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предупреждает о смене режима и означает, что нужно быть готовым остановиться. На переходе лучше не начинать движение в последний момент.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«зебра»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полосы делают переход заметным для всех участников движения. Она помогает ориентироваться на дороге и показывает, где пересекать проезжую часть разрешено и ожидаемо для водителей.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рядом со школой и домом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обзор особенно плохой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ворот школы, у выездов из дворов и на поворотах ребёнка легко не заметить из-за машин, забора или угла дома. Здесь важно не выходить на дорогу без паузы и осмотра.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замедляться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узких участках, у остановок и рядом с припаркованными автомобилями поток людей и транспорта становится плотнее. В таких местах нельзя идти по привычке: нужно смотреть дальше и быть готовым остановиться.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снизить риск травм на дороге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Дополнительную защиту дают привычка смотреть по сторонам и выбирать безопасный маршрут, а не только яркая одежда.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ежедневные меры: правильный переход и ремень безопасности; остальные средства усиливают защиту в сложных условиях.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основным мерам дорожной безопасности для детей (обобщённые доли, 2025)
</a:t>
            </a:r>
            <a:endParaRPr lang="en-US" sz="12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Ремень и детское кресло особенно важны в городе: они удерживают ребёнка на месте и помогают избежать серьёзной травмы при резком торможении.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ПДД РФ; материалы по дорожной безопасности для детей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км/ч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такой городской скорости удар для непристёгнутого пассажира уже может быть тяжёлым
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автобусе и автомобиле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безопасной поездке для школьника: посадка, движение в салоне, выход и поведение в автомобиле.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 и исправная 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выездом ребёнок проверяет тормоза, руль и колёса, а затем надевает шлем. Если техника исправна, управление становится предсказуемым, а при падении снижается риск серьёзной травмы.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Замечают раньше — значит, едут безопаснее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тёмной куртке в сумерках ребёнка почти не видно, поэтому помогают световозвращатели и яркая одежда. На поворотах это особенно важно: водитель должен заметить юного участника движения заранее.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маршрут лучше оживлённой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велосипеда и самоката выбирают двор, парк, велодорожку или спокойный участок вдали от плотного потока машин. Чем меньше неожиданных манёвров рядом, тем легче держать равновесие и соблюдать дистанцию.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самокат: что делает поездку безопасной
</a:t>
            </a:r>
            <a:endParaRPr lang="en-US" sz="24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для разных участников движения
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действия обязательны для каждого участника движения и что помогает снизить риск травм.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участника свои обязанности, но цель одна: быть заметным, не отвлекаться и использовать подходящую защиту.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дорожного движения и рекомендаций по безопасности для школьников.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видимость днём, вечером и ночью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как сильно меняются условия наблюдения в разное время суток и при разной одежде.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и сумерках человек без световозвращателей заметен значительно позже, поэтому такие элементы особенно полезны осенью и зимой.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заметности по правилам дорожной безопасности; 2025.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время года влияют на безопасность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и грязь мешают быстро идти и могут скрыть опасный участок. Скользкая обувь снижает устойчивость, особенно на лестницах, у остановок и на пешеходных переходах.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и зимой лучше выбирать освещённые участки пути и быть заметнее для водителей. Световозвращатели, спокойный шаг и внимание к дороге помогают избежать лишнего риска.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снег и туман ухудшают обзор, а ещё скрывают разметку, ямы и кромку тротуара. Из-за этого переходить дорогу и оценивать расстояние до машины становится труднее.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Гололёд и мокрый асфальт удлиняют тормозной путь. Даже аккуратный водитель не может остановить машину мгновенно, поэтому на зимней улице нельзя спешить и выбегать вперёд.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в опасной ситуации на дороге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безопасных действий для школьника при неожиданной угрозе рядом с проезжей частью.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каждого участника дорожного движения
</a:t>
            </a:r>
            <a:endParaRPr lang="en-US" sz="2178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 не спешит через дорогу и идёт только там, где это разрешено. Он смотрит по сторонам, подчиняется светофору и не отвлекается на телефон или разговоры.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обязан снижать скорость у переходов, уступать дорогу и заранее замечать детей рядом с проезжей частью. Внимательность особенно важна у школ, остановок и во дворах.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 сидит спокойно и пристёгивается, а велосипедист и пользователь самоката выбирают безопасный маршрут, соблюдают правила движения и используют защиту.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 на дороге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опасность появляется в привычной обстановке: у школы, во дворе или по пути на кружок, когда внимание уже ослаблено.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связан не с одной большой ошибкой, а с несколькими привычками, которые мешают вовремя заметить машину и остановиться.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обобщение распространённых ошибок при анализе школьных маршрутов; 2025.
</a:t>
            </a:r>
            <a:endParaRPr lang="en-US" sz="12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маршрут от дома до школы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путь с самых спокойных участков: тротуара, освещённой улицы и регулируемого перехода. Если есть выбор, лучше сделать несколько лишних шагов, но избежать двора с выездами и узкого проезда.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полезно заранее запомнить опасные места: парковку, остановку, поворот без обзора. Тогда маршрут будет не самым коротким, а самым надёжным и предсказуемым.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безопасность на дороге зависит от привычек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дороге начинается с простых повседневных привычек: смотреть по сторонам, соблюдать правила и уважать других участников движения. Именно они защищают лучше, чем случайная осторожность.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2026-05-20T21:41:16Z</dcterms:created>
  <dcterms:modified xsi:type="dcterms:W3CDTF">2026-05-20T21:41:16Z</dcterms:modified>
</cp:coreProperties>
</file>