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объединяет науки для улучшения медицины, экологии и промышленности.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биотехнологии
</a:t>
            </a:r>
            <a:endParaRPr lang="en-US" sz="290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сформировалась на стыке наук XX века и отвечает за решения глобальных вызовов: рост населения, болезни и экологические проблемы.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корни и значение биотехнологии сегодня
</a:t>
            </a:r>
            <a:endParaRPr lang="en-US" sz="2581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биофармацевтических препаратов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препараты на основе моноклональных антител и синтезированного инсулина, которые улучшили лечение диабета, рака и аутоиммунных заболеваний.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 и персонализированная медицина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методики редактирования генов для исправления наследственных дефектов и адаптации лечения под генотип пациента.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и клеточные технологии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ДНК-диагностики и культура клеток помогают раннему выявлению заболеваний и тестированию новых лекарств.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биотехнология: инновационные достижения
</a:t>
            </a:r>
            <a:endParaRPr lang="en-US" sz="2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культуры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растения, устойчивые к вредителям и засухе, что обеспечивает стабильный урожай в неблагоприятных климатических условиях.
</a:t>
            </a:r>
            <a:endParaRPr lang="en-US" sz="846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Биопрепараты для защиты растений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микробные средства, улучшающие сопротивляемость к болезням и повышающие эффективность удобрений.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Биоинженерия животных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Разрабатываются методы улучшения продуктивности скота и сопротивляемости к инфекциям с помощью генетических технологий.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Сельскохозяйственная биотехнология: повышение устойчивости и продуктивности
</a:t>
            </a:r>
            <a:endParaRPr lang="en-US" sz="19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биотехнология и её вклад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биотехнология применяет микроорганизмы для производства биотоплива, биоразлагаемых материалов и пищевых добавок с меньшим воздействием на природу.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реализуются инновационные проекты по созданию биохимического сырья, заменяющего нефтепродукты в химической промышленности.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биотехнология: решение проблем загрязнения
</a:t>
            </a:r>
            <a:endParaRPr lang="en-US" sz="2077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Биоремедиация — использование микроорганизмов и растений для восстановления загрязнённых почв и вод, снижая вредное воздействие токсинов.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Фитопурификация и биодеградация помогают очищать почву и воду от тяжёлых металлов и органических загрязнителей безопасными методами.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856" y="1648250"/>
            <a:ext cx="725288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3538" y="1648250"/>
            <a:ext cx="1036125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4100" y="1648250"/>
            <a:ext cx="828900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53819" y="1648250"/>
            <a:ext cx="932513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74381" y="1648250"/>
            <a:ext cx="725288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научные методы в биотехнологии
</a:t>
            </a:r>
            <a:endParaRPr lang="en-US" sz="2646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Молекулярно-генетический анализ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 идентификация генетической информации на молекулярном уровне для понимания функций и наследования.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Геномное редактирование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CRISPR и TALEN позволяют точно изменять генетический код с целью улучшения свойств организмов.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Полимеразная цепная реакция (ПЦР)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многократного размножения участков ДНК для диагностики заболеваний и разработки генетических тестов.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ДНК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порядка нуклеотидов для изучения структуры генома и выявления мутаций.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Генное клонирование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точных копий генов или организмов для дальнейшего исследования и применения в медицине и сельском хозяйстве.
</a:t>
            </a:r>
            <a:endParaRPr lang="en-US" sz="89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Цветовая классификация направлений биотехнологии
</a:t>
            </a:r>
            <a:endParaRPr lang="en-US" sz="2468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и зелёная биотехнология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биотехнология связана с медициной и разработкой лекарств, в то время как зелёная направлена на сельское хозяйство и создание ГМО для улучшения культур.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и синяя биотехнология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биотехнология фокусируется на промышленном производстве биоматериалов и топлива, а синяя изучает возможности морских организмов и водных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как инструмент биотехнологии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предоставляет точные методы изменения ДНК для создания организмов с полезными свойствами и изучения функций генов.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технологии, такие как CRISPR/Cas9, позволяют быстро и безопасно внедрять целевые изменения в геном растений, животных и микроорганизмов.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046" y="1009775"/>
            <a:ext cx="3008707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2200" y="775075"/>
            <a:ext cx="4152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микроорганизмов в биотехнологии
</a:t>
            </a:r>
            <a:endParaRPr lang="en-US" sz="1954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46150" y="177714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Микроорганизмы производят антибиотики, гормоны и вакцины, существенно улучшая медицинские возможности и снижая стоимость препаратов.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65500" y="3063909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Генетическая модификация штаммов увеличивает скорость производства биофармацевтических продуктов и способствует быстрому выходу инноваций на рынок.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создания трансгенных растений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 ключевых способов получения трансгенных организмов является использование агробактерий, которые внедряют нужные гены в клетку растения. Альтернативно применяются методы 'генной пушки' и микроинъекции, позволяющие точно вносить фрагменты ДНК для улучшения свойств растений.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трансгенных животных и их применение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Трансгенные рыбы демонстрируют ускоренный рост, что повышает эффективность рыбоводства. Также создаются растения, способные производить лекарственные белки, которые применяются в медицине для производства вакцин и биофармацевтических препаратов.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Трансгенные организмы: методы и примеры
</a:t>
            </a:r>
            <a:endParaRPr lang="en-US" sz="266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75"/>
            <a:ext cx="4403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в растениеводстве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59225" y="1712275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культуры для повышения урожайности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ГМО широко внедряются для увеличения устойчивости культур к вредителям и неблагоприятным климатическим условиям. Соя и кукуруза, модифицированные под гербициды, позволяют повысить экономическую отдачу сельхозпроизводства.
</a:t>
            </a:r>
            <a:endParaRPr lang="en-US" sz="1137" dirty="0"/>
          </a:p>
        </p:txBody>
      </p:sp>
      <p:sp>
        <p:nvSpPr>
          <p:cNvPr id="11" name="Text 3"/>
          <p:cNvSpPr txBox="1"/>
          <p:nvPr/>
        </p:nvSpPr>
        <p:spPr>
          <a:xfrm>
            <a:off x="1326350" y="3067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и медицинские инновации в растениях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Разрабатываются сорта картофеля с улучшенным составом питательных веществ и рис 'Golden Rice', обогащённый провитамином А, способствующий борьбе с авитаминозом в развивающихся странах.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в животноводстве: клональное размножение
</a:t>
            </a:r>
            <a:endParaRPr lang="en-US" sz="1955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Клональное размножение помогает сохранять ценные породы и производить животных с нужными генетическими свойствами. Оно используется для получения лабораторных моделей и лекарственных белков, что расширяет возможности исследований и производства.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Известный пример — овца Долли, первый млекопитающий, клонированный из соматической клетки. Сегодня создаются коровы и мыши, обладающие специфическими генетическими модификациями для медицинских и сельскохозяйственных целей.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направления биотехнологии
</a:t>
            </a:r>
            <a:endParaRPr lang="en-US" sz="2259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Биоремедиация — использование микроорганизмов для очистки почв и воды от нефтепродуктов и токсичных веществ. Этот метод снижает вред экологии и восстанавливает природные среды.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Фитосанация и ферментативные очистные системы применяются для удаления тяжёлых металлов из почвы и переработки биологических отходов, улучшая качество окружающей среды и способствуя устойчивому развитию.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Регенеративная медицина на основе стволовых клеток
</a:t>
            </a:r>
            <a:pPr algn="ctr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Лабораторное выращивание стволовых клеток открывает новые перспективы для восстановления повреждённых тканей и органов. Этот подход способствует лечению хронических заболеваний и травм без риска отторжения.
</a:t>
            </a:r>
            <a:endParaRPr lang="en-US" sz="737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для тестирования лекарств
</a:t>
            </a:r>
            <a:pPr algn="ctr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миниатюрных органов — органоидов — в лаборатории позволяет изучать реакции тканей на препараты в контролируемых условиях. Это ускоряет разработку новых лекарств и снижает необходимость в тестировании на животных.
</a:t>
            </a:r>
            <a:endParaRPr lang="en-US" sz="730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культуры для сельского хозяйства
</a:t>
            </a:r>
            <a:pPr algn="ctr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Культивирование растительных и животных клеток способствует получению продуктов с улучшенными свойствами, такими как устойчивость к болезням или повышенная питательная ценность, без использования традиционного сельского хозяйства.
</a:t>
            </a:r>
            <a:endParaRPr lang="en-US" sz="704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технологии и их возможности
</a:t>
            </a:r>
            <a:endParaRPr lang="en-US" sz="290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терапия: перспективы и ограничения
</a:t>
            </a:r>
            <a:endParaRPr lang="en-US" sz="2388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 открывает возможность исправлять мутации, вызывающие наследственные заболевания, что кардинально меняет подходы к лечению. Вирусные векторы и технологии CRISPR обеспечивают высокую точность внесения изменений.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не менее, существуют риски непреднамеренных мутаций, а также серьёзные этические и правовые вопросы, ограничивающие широкое применение метода в клинической практике на текущем этапе.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046" y="1009775"/>
            <a:ext cx="3008707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2200" y="775075"/>
            <a:ext cx="4152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правовые аспекты биотехнологии
</a:t>
            </a:r>
            <a:endParaRPr lang="en-US" sz="2751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46150" y="177714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Вмешательство в геном человека вызывает серьёзные этические дискуссии о границах допустимых изменений и последствиях для будущих поколений. Законодательство регулирует применение этих технологий.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65500" y="3063909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Создание и применение ГМО также контролируется на международном уровне, направлено на сохранение биоразнообразия и предотвращение непредвиденных экологических эффектов в будущем.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значимость и тенденции рынка
</a:t>
            </a:r>
            <a:endParaRPr lang="en-US" sz="2528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 Китай удерживают лидерство, инвестируя значительные средства в разработку новых биотехнологий. Вложения направлены на инновационные направления медицинской науки и устойчивое сельское хозяйство.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инвестиций и расширение числа стран, вовлечённых в биотехнологический рынок, свидетельствуют о глобальной значимости отрасли и её перспективном развитии.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Biotechnology Market Report, 2023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биотехнологии: вызовы и возможности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биоинформатики и синтетической биологии открывает новые горизонты в создании персонализированных методов лечения и экологически безопасных материалов. Эти технологии обещают трансформировать медицину и промышленность.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Однако, необходимость сбалансировать инновации с биоэтическими нормами и устойчивым развитием создаёт новые вызовы, требующие комплексного международного сотрудничества и регулирующего надзора.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00" y="687"/>
            <a:ext cx="8411400" cy="5142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72825" y="1760381"/>
            <a:ext cx="3837900" cy="7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биотехнологии формируют научный фундамент для решения глобальных проблем. Их ответственное применение позволит обеспечить здоровье, продовольственную безопасность и экологию для будущих поколений.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656800" y="1009681"/>
            <a:ext cx="5670000" cy="6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— ключ к устойчивому развитию и здоровью будущего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2026-05-10T04:40:34Z</dcterms:created>
  <dcterms:modified xsi:type="dcterms:W3CDTF">2026-05-10T04:40:34Z</dcterms:modified>
</cp:coreProperties>
</file>