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9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работать с научной и критической литературой на примере текста П. А. Вяземского о Державине
</a:t>
            </a:r>
            <a:endParaRPr lang="en-US" sz="2109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отличать факт от оценки на примере Державина и Вяземского.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важных имени русской литературы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П. А. Вяземский писал о литературе как критик и современник больших перемен, а Г. Р. Державин стал одним из главных поэтов XVIII века. Их встреча на страницах текста помогает увидеть историю литературы живой и понятной.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научная и критическая литература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Критическая литература не только рассказывает, но и оценивает: автор сравнивает писателей, отмечает особенности стиля, языка и художественного впечатления.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Вяземского о Державине соединяются оба подхода: факты о поэте, исторический комментарий и личное мнение о его значении для русской поэзии.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литература сообщает проверенные сведения: даты, имена, названия произведений, исторические обстоятельства и объяснение литературных явлений без домыслов.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эпоха Державина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жил в эпоху позднего классицизма, когда в литературе особенно ценились торжественные оды, высокий стиль и темы служения государству и Отечеству.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XVIII века были важны обращения к правителям, размышления о долге, славе и чести. Именно на этом фоне особенно заметны особенности поэзии Державина.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535" y="1779938"/>
            <a:ext cx="575777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779938"/>
            <a:ext cx="658031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сведения о Г. Р. Державине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Годы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Гавриил Романович Державин родился в 1743 году и умер в 1816 году. Эти даты помогают увидеть его как поэта XVIII — начала XIX века.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эпоха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связан с культурой екатерининского времени и государственной службой. Это важно для понимания тем его од и гражданских стихов.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поэзии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соединял торжественность с живыми подробностями. Благодаря этому его стихи звучат не только высоко, но и очень выразительно.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язык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заметны яркие образы, необычные сравнения и сильная интонация. Он стремился сделать речь более индивидуальной и запоминающейся.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Вяземский оценивает Державина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Вяземский видит в Державине не просто известного автора, а поэта, который расширил возможности русской литературы и сделал её язык богаче.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 особенно отмечает силу образов, звучность стиха и смелость выражения. Для него важна способность Державина производить яркое художественное впечатление.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оценке Вяземского поэт соединяет высокий смысл и человеческое чувство: его стихи торжественны, но при этом живые, конкретные и эмоциональные.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фрагментом критического текста
</a:t>
            </a:r>
            <a:endParaRPr lang="en-US" sz="2739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отделить сведения от авторской оценки и понять замысел критика.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сведения в тексте можно проверить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проверить даты жизни Державина, его связь с определённой эпохой и другие биографические сведения, если они названы в тексте или в справочнике.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Проверяются и названия произведений, исторические факты, упоминания о службе, а также реалии XVIII века, которые помогают понять контекст статьи.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проверять как факт авторскую оценку, например слова о силе таланта или выразительности языка: это уже мнение Вяземского.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важно всегда задавать два вопроса: что здесь сообщается точно и что выражает отношение автора к герою?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поэзии Державина в оценке Вяземского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Вяземский особенно ценит сочетание высокой темы с живыми и конкретными подробностями.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диаграммы видно: Державин важен не только торжественностью, но и индивидуальной, живой манерой.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П. А. Вяземский, фрагменты о Г. Р. Державине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в оценке критика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Вяземский обращает внимание на точность слов, ритм и звучность строки. По его мнению, именно эти качества делают стихи Державина особенно сильными и запоминающимися.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 подчеркивает, что поэт не ограничивался готовыми формулами. Он искал собственный способ говорить о важном ясно, ярко и убедительно.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Державин в статье предстает как автор, который оживил русскую оду и сделал её более эмоциональной, образной и близкой читателю.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984175"/>
            <a:ext cx="4225529" cy="13484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и оценка в критическом тексте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одном фрагменте сочетаются проверяемые сведения и авторское отношение к поэту.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Критический текст сообщает факты, но одновременно направляет читателя к выводу через оценочные слова и интонацию автора.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статьи П. А. Вяземского о Г. Р. Державине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Вяземский пишет о Державине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XIX века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Вяземский, уже как критик и поэт нового времени, обращается к Державину, чтобы показать, как меняется русский литературный язык и вкус читателя.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Державин становится заметной фигурой русской поэзии: он пишет оды, службе и государстве, а также вводит в высокую поэзию живые детали и личное чувство.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статье Державин предстает не только как классик, но и как предшественник более свободной поэзии, поэтому его опыт важен для понимания развития литературы.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включает литературный комментарий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Непонятное слово на полях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видит в старом тексте непривычное слово и ищет его значение. Комментарий не заменяет автора, а помогает понять смысл точно и без догадок. Так текст становится яснее, а историческая деталь не теряется.
</a:t>
            </a:r>
            <a:endParaRPr lang="en-US" sz="991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справка рядом с абзацем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тексте упоминаются старые чины, обычаи или события, комментарий коротко объясняет их значение. Он помогает представить эпоху и не перепутать прошлое с современностью. Без такой подсказки часть смысла может остаться скрытой.
</a:t>
            </a:r>
            <a:endParaRPr lang="en-US" sz="991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Пометка для внимательного чтения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комментарий объясняет намёк, сравнение или цитату, знакомую людям того времени. Тогда читатель видит, почему автор выбрал именно такие слова. Это похоже на фонарик, который освещает трудное место в книге.
</a:t>
            </a:r>
            <a:endParaRPr lang="en-US" sz="99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анализ критического текста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помогает увидеть не отдельные детали, а их связь: именно она раскрывает смысл статьи и образ Державина.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имеют авторская оценка и литературное значение: они связывают факты, язык и исторический контекст в единый вывод.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статьи П. А. Вяземского о Г. Р. Державине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Державина с другими поэтами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Вяземский сопоставляет Державина с поэтами прежнего времени, чтобы показать, что его стихи не сводятся к строгим правилам классицизма и заметно выделяются живой интонацией.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современников особенно заметны сила образов и необычность выражений. Сравнение помогает увидеть, что Державин не повторяет привычные формулы, а создаёт собственную поэтическую манеру.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 обращает внимание на то, как у Державина соединяются торжественность и человеческое чувство. Благодаря этому его поэзия звучит не сухо, а ярко и убедительно.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 поэтами XVIII и начала XIX века показывает переход к более личной литературе. Державин оказывается на границе двух эпох и связывает их между собой.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фрагмента к выводу о значении поэта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помогает понять, как критик строит свою мысль от деталей к общему выводу.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238" y="2439509"/>
            <a:ext cx="399751" cy="4568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49331" y="2439509"/>
            <a:ext cx="399751" cy="4568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92283" y="2439509"/>
            <a:ext cx="456858" cy="45685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особенно важно обращать внимание в фрагментах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1121051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формулировки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слова автора без пересказа своими словами. Именно точные формулировки помогают понять, что относится к фактам, а что выражает отношение к Державину.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968144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замечать слова, которые звучат как похвала, сравнение или вывод. Они показывают, как критик воспринимает поэта и почему считает его значительным.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839649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упоминания и сравнения помогают увидеть время, в котором жил Державин. Через них легче понять и его творчество, и смысл статьи Вяземского.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796732"/>
            <a:ext cx="4314825" cy="17195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вопросы к тексту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вопросы помогают шаг за шагом определить тему, факты, авторскую позицию и общий смысл фрагмента.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на вопросы позволяют отделить информацию от мнения и увидеть, как строится критический текст.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статьи П. А. Вяземского о Г. Р. Державине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умения формируются при работе с критическим текстом: находить факт, видеть оценку и понимать исторический контекст.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урока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читать внимательнее и увереннее объяснять, что именно хотел сказать автор о Державине.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Вяземского учит читать критически: замечать факты, понимать оценку и видеть исторический контекст. Так Державин предстаёт как яркий поэт и важная фигура русской литературы.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2026-05-23T00:19:10Z</dcterms:created>
  <dcterms:modified xsi:type="dcterms:W3CDTF">2026-05-23T00:19:10Z</dcterms:modified>
</cp:coreProperties>
</file>