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гуморальной регуляции в организме человека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Гуморальная регуляция управляет организмом через химические вещества: гормоны, ферменты, витамины.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развитие концепции гуморальной регуляции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в Древней Греции люди связывали здоровье с балансом жидкостей тела. В XIX веке Клод Бернар сформулировал идею внутренней среды, а в XX веке открытие гормонов объяснило химический контроль работы органов.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действует гуморальная регуляция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Гуморальная регуляция основана на биологически активных веществах, которые распространяются с кровью, лимфой и межклеточной жидкостью, обеспечивая связь между органами.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передачи сигналов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Координация работы организма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Биохимические вещества помогают скоординировать деятельность разных систем, сохраняя постоянство внутренней среды и позволяя быстро реагировать на изменения внешних условий.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счёт гуморальной регуляции организм поддерживает гомеостаз, что особенно важно для роста и развития у детей и подростков в период активных изменений.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и гомеостаз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химических регуляторов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Гормоны, такие как инсулин и адреналин, регулируют обмен веществ и реакцию на стресс.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Цитокины воздействуют на иммунную систему, контролируя защитные реакции организма.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и метаболиты поддерживают жизненно важные функции, обеспечивая рост и здоровье клеток.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Простагландины участвуют в воспалении и восстановлении тканей, влияя на локальные процессы.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500547"/>
            <a:ext cx="4684800" cy="13296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гуморальной и нервной регуляции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Характеристики двух ключевых систем регуляции организма.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Гуморальная регуляция действует медленнее, но обеспечивает длительный и общий эффект, в то время как нервная — быстрая и точечная.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8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212" y="1038103"/>
            <a:ext cx="46440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7737" y="1038103"/>
            <a:ext cx="464400" cy="46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262" y="2943103"/>
            <a:ext cx="348300" cy="46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6762" y="2943103"/>
            <a:ext cx="406350" cy="46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железы внутренней секреции и их роли
</a:t>
            </a:r>
            <a:endParaRPr lang="en-US" sz="2710" dirty="0"/>
          </a:p>
        </p:txBody>
      </p:sp>
      <p:sp>
        <p:nvSpPr>
          <p:cNvPr id="12" name="Text 2"/>
          <p:cNvSpPr txBox="1"/>
          <p:nvPr/>
        </p:nvSpPr>
        <p:spPr>
          <a:xfrm>
            <a:off x="559829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Контролирует рост и развитие организма, регулирует работу других эндокринных желез.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59646" y="1560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Гипофиз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906354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Управляет обменом веществ и энергетическим балансом, влияя на активность клеток.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906171" y="1554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Щитовидная железа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59829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Отвечают за стрессовые реакции и выработку адреналина, повышая защитные возможности организма.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559646" y="3465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Надпочечники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906354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Регулирует уровень сахара в крови, выделяя инсулин и глюкагон для поддержания баланса.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906171" y="3459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Поджелудочная железа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уровня половых гормонов в подростковом возрасте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гормонов резко увеличивается в период 12-15 лет, что способствует развитию вторичных половых признаков.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гормональной активности совпадает с началом полового созревания и активным ростом.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эндокринологических исследований подросткового возраста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передачи гормонального сигнала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работы гуморальной регуляции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600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3037" y="1172790"/>
            <a:ext cx="2718000" cy="1985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0133" y="1172790"/>
            <a:ext cx="2718000" cy="198541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основных гормонов в организме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8525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Инсулин и баланс сахара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55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Инсулин помогает снизить уровень глюкозы в крови, способствуя её усвоению клетками. Это важно для поддержания энергии и здоровья организма.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212963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Адреналин – гормон встряски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212985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Адреналин увеличивает работу сердца и поднимает давление. Он мобилизует силы организма в стрессовых ситуациях, обеспечивая быстрый ответ.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60600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Тироксин и обмен веществ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060078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Тироксин ускоряет обмен веществ, регулирует температуру тела и энергетическую активность, поддерживая нормальное функционирование всех органов.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Инсулин снижает концентрацию глюкозы, помогая клеткам использовать сахар для энергии и хранения.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Глюкагон повышает уровень глюкозы, расщепляя гликоген и освобождая сахар в кровь.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этих гормонов обеспечивает стабильный уровень глюкозы, предотвращая подъёмы и падения сахара в крови.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уровня глюкозы в крови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1084021"/>
            <a:ext cx="4684800" cy="13296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Железы, гормоны и эффекты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Железа | Гормон | Функция | Эффект
--- | --- | --- | ---
Гипофиз | Соматотропин | Рост | Ускорение роста
Щитовидная | Тироксин | Обмен веществ | Повышение энергии
Надпочечники | Адреналин | Стресс-реакции | Адаптация
Гормоны уникальны по действию.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Справочник школьника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Гормоны, вырабатываемые основными железами, обеспечивают ключевые процессы организма, такие как рост, обмен веществ и адаптация к стрессу.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Отрицательная обратная связь обеспечивает баланс: при чрезмерном выделении гормона железа снижает свою активность, предотвращая избыточное воздействие на организм.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уровень гормона падает ниже нормы, происходит стимуляция выделения с целью восстановления необходимого диапазона и поддержания внутренней стабильности.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система саморегуляции помогает организму быстро реагировать на изменения и предотвращает опасные колебания физиологических процессов.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обратной связи в гуморальной регуляции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Суточные колебания уровня кортизола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кортизола способствует пробуждению и активности утром, а снижение вечером поддерживает подготовку к отдыху и сну.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колебания кортизола отражают адаптацию организма к циклу дня и ночи, что важно для поддержания здоровья подростков.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биоритмов, 2022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725" y="360000"/>
            <a:ext cx="3671851" cy="442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40575" y="360000"/>
            <a:ext cx="4143300" cy="15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Гармония гормонов и здоровье организма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354000" y="2571750"/>
            <a:ext cx="34299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Сбалансированная работа гормонов обеспечивает нормальный рост и развитие подростков. Это способствует не только физическому развитию, но и эмоциональной стабильности.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354000" y="3799800"/>
            <a:ext cx="34299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гормональный баланс улучшает выносливость и устойчивость к стрессу, что положительно влияет на общий уровень энергии и самочувствие.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витаминов и микроэлементов в гуморальной регуляции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D важен для усвоения кальция и формирования крепких костей, что критично в периоды активного роста у подростков.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5002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C поддерживает иммунные функции, помогая защищать организм от инфекций и способствуя восстановлению тканей.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78085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 необходимо для образования гемоглобина и транспорта кислорода, что поддерживает общий уровень энергии и предотвращает анемию.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46405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Кальций укрепляет костную систему и участвует в регуляции нервных и мышечных функций, обеспечивая нормальное развитие.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9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нарушения гуморальной регуляции у подростков
</a:t>
            </a:r>
            <a:endParaRPr lang="en-US" sz="2209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работы поджелудочной железы приводит к недостатку инсулина. Это вызывает усталость, частое мочеиспускание и изменения веса. Важно вовремя обратиться к врачу для диагностики и лечения.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Сахарный диабет у подростков: причины и признаки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Тиреотоксикоз и его проявления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Избыточное выделение гормонов щитовидной железы вызывает нервозность, учащённое сердцебиение и похудение. Без своевременной помощи эти симптомы усиливаются и влияют на здоровье подростка.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гормонов надпочечников вызывает слабость, снижение аппетита и пигментацию кожи. Раннее выявление заболевания помогает предотвратить ухудшение состояния и осложнения.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Болезнь Аддисона и её последствия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диагностики гормональных нарушений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крови позволяет точно определить уровень различных гормонов, что важно для диагностики и контроля лечения подростков с нарушениями.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УЗИ желез внутренней секреции помогает визуализировать их состояние и выявить возможные структурные изменения или опухоли.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Компьютерная обработка данных ускоряет анализ результатов и помогает врачам принимать взвешенные решения по лечению.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тесты выявляют наследственные нарушения, предрасполагающие к гормональным дисбалансам, что позволяет проводить профилактику.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физической активности на гормональный баланс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занятия спортом стимулируют выработку эндорфинов — гормонов радости, которые улучшают настроение и уменьшают уровень стресса у подростков.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нагрузки способствуют снижению кортизола, нормализуют работу эндокринной системы и укрепляют иммунитет, что важно для гармоничного развития.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71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Гормональные механизмы обеспечивают быстрое приспособление к изменению температуры, поддерживая стабильность внутренних процессов.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Гуморальная регуляция и адаптация организма к внешним изменениям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09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увеличении физической нагрузки гуморальная регуляция стимулирует выделение гормонов, помогающих обеспечить энергию и восстановление.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47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Стрессовые ситуации активируют гормональные реакции, способствующие адаптации и сохранению жизнедеятельности подростков в условиях перемен.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00" y="362058"/>
            <a:ext cx="4652700" cy="21945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150" y="4122700"/>
            <a:ext cx="8423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баланса гормонов — ключ к успешному росту и адаптации. Осознание принципов гуморальной регуляции помогает подросткам бережно относиться к своему организму и здоровью.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60100" y="2738425"/>
            <a:ext cx="84237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Гуморальная регуляция как основа здоровья подростков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2026-05-09T00:32:30Z</dcterms:created>
  <dcterms:modified xsi:type="dcterms:W3CDTF">2026-05-09T00:32:30Z</dcterms:modified>
</cp:coreProperties>
</file>