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84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движения в России и Северной Европе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Северная Европа: разные ответы на вызовы XIX века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рост городов и грамотности усилили социальные конфликты. В России и Северной Европе люди всё чаще объединялись в кружки, союзы и партии, но действовали в разных политических условиях.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318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общественная жизнь в XIX веке
</a:t>
            </a:r>
            <a:endParaRPr lang="en-US" sz="2318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 стала точкой отсчёта для реформ, а к его концу движения приобрели массовый характер.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рамка эпохи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накопившиеся реформы, протесты и организации создали устойчивую общественную мобилизацию.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хронология: Крымская война, реформы Александра II, развитие профсоюзов и социал-демократии в Северной Европе, 1850–1900
</a:t>
            </a:r>
            <a:endParaRPr lang="en-US" sz="941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модели политического развития задавали разные границы для общественной инициативы.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политическая история России и Северной Европы во второй половине XIX века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легальные формы протеста в Северной Европе были шире, чем в России.
</a:t>
            </a:r>
            <a:endParaRPr lang="en-US" sz="4014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общественная активность резко росла: новые города, фабрики и школы создавали среду для коллективных требований.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историческая хронология, 1861 год; обобщение социально-экономических процессов XIX века
</a:t>
            </a:r>
            <a:endParaRPr lang="en-US" sz="1152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pPr algn="ctr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ускорила социальную мобильность и усилила давление на старый порядок.
</a:t>
            </a:r>
            <a:endParaRPr lang="en-US" sz="3754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сравнения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сравнительном обзоре Россия показана как пространство поздней модернизации, где протест концентрировался вокруг столицы, университетов и промышленных центров, прежде всего в европейской части страны.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не только границы государств, но и различие маршрутов к гражданскому обществу: через давление снизу или через институциональные реформы.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Финляндии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занимает особое место: здесь общественная активность сочеталась с национальным движением, культурным самоутверждением и борьбой за расширение политических прав.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объединяет Данию, Норвегию и Швецию как страны, где общественные движения быстрее переходили в партии, профсоюзы и законные реформаторские объединения.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либерализм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либералы требовали суда присяжных, местного самоуправления и более надёжной защиты личности. Их программа была реформаторской: изменить государство, не разрушая его силой.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9812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умеренности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движения объяснялась и страхом перед хаосом, и пониманием ограниченных возможностей в условиях самодержавия. Поэтому ставка делалась на реформы сверху и расширение прав снизу.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37900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предпочитали действовать законными средствами: через статьи, адреса, земские обсуждения и общественные кампании. Для них важнее были убеждение и аргументы, чем уличное давление.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987300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социальной опорой движения стали интеллигенция, земские деятели и часть образованного дворянства. Эти группы рассчитывали на постепенные преобразования через печать и общественное мнение.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0950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46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радикальная молодежь и интеллигенция создавали тайные кружки, обсуждали социальное неравенство и искали пути к преобразованию страны через революционную пропаганду.
</a:t>
            </a:r>
            <a:endParaRPr lang="en-US" sz="929" dirty="0"/>
          </a:p>
        </p:txBody>
      </p:sp>
      <p:sp>
        <p:nvSpPr>
          <p:cNvPr id="7" name="Text 1"/>
          <p:cNvSpPr txBox="1"/>
          <p:nvPr/>
        </p:nvSpPr>
        <p:spPr>
          <a:xfrm>
            <a:off x="3579925" y="1380125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народничество сделало ставку на крестьянскую общину и «хождение в народ». Активисты надеялись, что сельское население станет основой будущего общественного переворота.
</a:t>
            </a:r>
            <a:endParaRPr lang="en-US" sz="1035" dirty="0"/>
          </a:p>
        </p:txBody>
      </p:sp>
      <p:sp>
        <p:nvSpPr>
          <p:cNvPr id="8" name="Text 2"/>
          <p:cNvSpPr txBox="1"/>
          <p:nvPr/>
        </p:nvSpPr>
        <p:spPr>
          <a:xfrm>
            <a:off x="6101475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1870-х — 1880-е
</a:t>
            </a:r>
            <a:pPr algn="l" indent="0" marL="0">
              <a:lnSpc>
                <a:spcPct val="100000"/>
              </a:lnSpc>
              <a:buNone/>
            </a:pPr>
            <a:r>
              <a:rPr lang="en-US" sz="501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часть подпольных организаций пришла к выводу, что политический террор может ускорить перемены. Это усилило конфликт с государством и привело к новым репрессиям.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Радикально-революционное движение и народничество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вопрос и ранняя социал-демократия в России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вопрос обострился из-за длинного рабочего дня, низкой заработной платы и отсутствия правовой защиты. Эти условия делали протест не эпизодом, а постоянной потребностью.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формы самоорганизации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возникали стачки и кассы взаимопомощи. Они помогали рабочим защищать себя от произвола администрации и учиться коллективным формам солидарности.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марксистские кружки, где обсуждали не только условия труда, но и причины неравенства. Это расширяло рамки рабочего протеста до политической программы.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складывались ранние социал-демократические группы. Они соединяли экономические требования с борьбой за права и готовили почву для партийного движения.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Покушение 1881 года стало переломом: власть сделала ставку на контроль, а не на диалог.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историческая хронология реформ и репрессий в Российской империи, 1881 год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года политический курс заметно ужесточился.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1866 году в Швеции сословный риксдаг был заменён двухпалатным парламентом, что стало важным шагом к расширению политического участия и реформам через закон.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Риксдага (Швеция)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Швеции был укреплён парламентский путь преобразований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1898 году в Швеции оформилась общенациональная профсоюзная организация, показывая, как рабочее движение на Севере переходило от стачек к устойчивым объединениям.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LO Sverige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1898
</a:t>
            </a:r>
            <a:pPr algn="ctr" indent="0" marL="0">
              <a:lnSpc>
                <a:spcPct val="100000"/>
              </a:lnSpc>
              <a:buNone/>
            </a:pPr>
            <a:r>
              <a:rPr lang="en-US" sz="1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Европе рабочее движение получило прочную организационную опору
</a:t>
            </a:r>
            <a:endParaRPr lang="en-US" sz="4149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 Северной Европе действовали три тесно связанные сферы инициатив: просветительская, кооперативная и культурно-национальная, которые помогали обществу самоорганизовываться.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общественных движений в Скандинавии и Финляндии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инициатив поддерживали рост гражданской активности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1884 году в Норвегии была создана одна из первых национальных организаций за права женщин, что отражало ранний переход к легальной общественной борьбе.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Norwegian Association for Women's Rights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
</a:t>
            </a:r>
            <a:pPr algn="ctr" indent="0" marL="0">
              <a:lnSpc>
                <a:spcPct val="100000"/>
              </a:lnSpc>
              <a:buNone/>
            </a:pPr>
            <a:r>
              <a:rPr lang="en-US" sz="1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Европе женское движение рано получило устойчивые организации
</a:t>
            </a:r>
            <a:endParaRPr lang="en-US" sz="4149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действия определяли развитие движений: в России — подполье и запреты, в Северной Европе — открытые союзы, партии и реформы через институты.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общественных движений в России и Северной Европе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общественного действия расходились по уровню легальности
</a:t>
            </a:r>
            <a:endParaRPr lang="en-US" sz="4254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социальные базы определяли характер движений: в России сильнее были интеллигенция и студенты, на Севере — рабочие, служащие, учителя и крестьяне.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общественных движений в России и Северной Европе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социальной опоры повлияли на масштаб и устойчивость движений
</a:t>
            </a:r>
            <a:endParaRPr lang="en-US" sz="4065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400525"/>
            <a:ext cx="4022100" cy="10350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регионов показывает, как политический режим влиял на формы протеста, темпы реформ и превращение общественных движений в устойчивые институты.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vs Северная Европа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государственном устройстве определяли легальность действий, роль партий и скорость институционализации движений.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история России и Северной Европы во второй половине XIX века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1900 году общественные движения в обоих регионах стали заметно более массовыми, а их организации — более устойчивыми и влиятельными в политической жизни.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общественных движений XIX века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рубежу века движения достигли нового уровня зрелости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региона пришли к расширению участия населения в политике, но сделали это разными путями: через конфликт и ограничения в России и через реформы на Севере.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общественных движений в России и Северной Европе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участия в политике были различными по механизмам и темпам
</a:t>
            </a:r>
            <a:endParaRPr lang="en-US" sz="4056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политические режимы задали разные траектории общественных движений: в России — давление, подполье и репрессии, в Северной Европе — реформы, союзы и парламенты. Именно поэтому к концу XIX века там, где реформы были возможны легально, быстрее выросли гражданское общество и социальное законодательство.
</a:t>
            </a:r>
            <a:endParaRPr lang="en-US" sz="113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к гражданскому обществу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2026-07-26T06:50:06Z</dcterms:created>
  <dcterms:modified xsi:type="dcterms:W3CDTF">2026-07-26T06:50:06Z</dcterms:modified>
</cp:coreProperties>
</file>