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организм: что мы узнаем на уроке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Разберёмся, что отличает живое от неживого и почему это важно изучать.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жизни через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пытались понять, что такое жизнь. Аристотель впервые разделил мир на живое и неживое. В XVIII–XIX веках учёные сформулировали основные признаки жизни, которые помогли развить биологию как науку.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живым организмом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 — это самостоятельная система, способная обмениваться веществами, расти, размножаться и восстанавливать себя.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отвечает на внешние раздражители и использует энергию для поддержания жизненных процессов внутри своего тела.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может быть одна клетка, как у бактерий, или сложный организм, например, птица или дерево.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сохраняет жизнь
</a:t>
            </a:r>
            <a:pPr algn="ctr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постоянно обмениваются веществами с окружающей средой — усваивают полезное и выводят ненужное. Это обеспечивает их рост и развитие.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на среду важны для выживания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поворачиваются к свету, животные реагируют на звуки и движения, а бактерии делятся при благоприятных условиях — все эти реакции помогают сохранять жизнь.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продолжение рода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создают потомство, передавая наследственную информацию, благодаря чему жизнь продолжается из поколения в поколение.
</a:t>
            </a:r>
            <a:endParaRPr lang="en-US" sz="10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основа жизни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поглощают вещества из окружающей среды и выделяют продукты обмена для поддержания своих функций.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ключ к росту, движению и энергии, необходимой для жизнедеятельности каждого организма.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растения преобразуют воду, углекислый газ и свет в питательные вещества и кислород.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темпов роста у различных организмов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растут и делятся очень быстро, а растения и животные — гораздо медленнее.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живых организмов существенно отличается в зависимости от их биологии и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клетка бактерии
</a:t>
            </a:r>
            <a:pPr algn="ctr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 состоит из одной клетки со всеми жизненными функциями. Она окружена мембраной, содержит цитоплазму и генетический материал в ядре или нуклеоиде.
</a:t>
            </a:r>
            <a:endParaRPr lang="en-US" sz="1038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строение клетки черепахи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многоклеточного организма, как у черепахи, имеют мембрану, ядро и органеллы, каждая из которых выполняет особые задачи для поддержания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растительной клетки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содержит клеточную стенку, вакуоль и хлоропласты, которые помогают осуществлять фотосинтез и поддерживать форму растения.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живого и неживого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характеристики, отличающие живое от неживого.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признаков помогает отличить живое от неживого в природе.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75" y="1566534"/>
            <a:ext cx="1878000" cy="1547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950" y="1566769"/>
            <a:ext cx="1878000" cy="15387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8425" y="1566316"/>
            <a:ext cx="1878000" cy="15552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5900" y="1566854"/>
            <a:ext cx="1878000" cy="152954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существ на Земле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03475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от крошечных мхов до гигантских деревьев, населяют разные экосистемы и обеспечивают кислород и пищу.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47996" y="3369825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разных средах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обитают в воздухе, воде и на земле. Примеры — синица в лесу и муравей в почве.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75471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вокруг нас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инфузории живут в воде, почве и даже в экстремальных условиях, играя важную роль в экосистемах.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09750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их роль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грибные мицелии разлагают органику, способствуя круговороту веществ в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размножаются живые организмы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происходит с участием мужских и женских особей, например, у кошек, обеспечивая разнообразие потомства.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включает процессы, как деление и отпочкование, характерные для гидр и бактерий.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передаётся через ДНК, определяя наследственные свойства будущих поколений.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гарантирует продолжение вида и поддерживает численность популяции во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организма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бабочки как пример основных этапов жизни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8820" y="1605458"/>
            <a:ext cx="244613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живых организмов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меняют цвет в зависимости от сезона для маскировки. Например, заяц-беляк становится белым зимой, чтобы сливаться со снегом и избегать хищников.
</a:t>
            </a:r>
            <a:endParaRPr lang="en-US" sz="1204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мигрируют в тёплые края зимой для сохранения жизни и доступа к пище, что помогает им пережить неблагоприятные климатические условия.
</a:t>
            </a:r>
            <a:endParaRPr lang="en-US" sz="1314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имеют толстую кожу и запасают воду, что позволяет им выживать в пустынях с длительной засухой и экстремальными температурами.
</a:t>
            </a:r>
            <a:endParaRPr lang="en-US" sz="131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развивают особые органы или строение тела для защиты и добычи пищи, например, лапы копытных или острые клыки хищников.
</a:t>
            </a:r>
            <a:endParaRPr lang="en-US" sz="13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солнечную энергию в химическую через фотосинтез, создавая питательные вещества для своего развития и роста.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энергию, потребляя растения или других животных, что обеспечивает их активность и жизнедеятельность.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питание в живых организмах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необходима для передвижения, размножения и поддержания внутренних процессов организма, без неё невозможна жизнь.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лошадь питается травой, используя энергию для бега, а кошка — охотится на мышей, получая питание для насыщения и выживания.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живых организмов с окружающей средой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обогащают атмосферу кислородом
</a:t>
            </a:r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фотосинтеза растения поглощают углекислый газ и выделяют кислород, необходимый для дыхания животных и людей. Леса играют важную роль в поддержании чистоты воздуха.
</a:t>
            </a:r>
            <a:endParaRPr lang="en-US" sz="926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влияют на состав почвы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животных, такие как роение или передвижение, способствуют аэрации почвы и перемешиванию органических веществ, что улучшает её плодородие и структуру.
</a:t>
            </a:r>
            <a:endParaRPr lang="en-US" sz="1071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органику
</a:t>
            </a:r>
            <a:pPr algn="ctr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участвуют в разложении мёртвых организмов и растительных остатков, возвращая питательные вещества в почву и обеспечивая круговорот веществ в экосистеме.
</a:t>
            </a:r>
            <a:endParaRPr lang="en-US" sz="1015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одноклеточных и многоклеточных организмов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различия по количеству клеток, размерам, примерам и наличию органов.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имеют сложное строение с органами, обеспечивающими более развитые функции; одноклеточные ограничены одной клеткой и простейшими задачами.
</a:t>
            </a:r>
            <a:endParaRPr lang="en-US" sz="11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живые организмы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Бактерии-экстремофилы
</a:t>
            </a:r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способны выживать в экстремальных условиях, таких как горячие источники с температурой выше +100°C, где большинство других живых существ погибают.
</a:t>
            </a:r>
            <a:endParaRPr lang="en-US" sz="1096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Turritopsis
</a:t>
            </a:r>
            <a:pPr algn="ctr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 своей способностью к омоложению, медуза может возвращаться в молодую стадию, практически избегая смерти, что делает её примером биологического 'бессмертия'.
</a:t>
            </a:r>
            <a:endParaRPr lang="en-US" sz="1089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Венерина мухоловка
</a:t>
            </a:r>
            <a:pPr algn="ctr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растение приспособлено ловить насекомых с помощью ловчего капкана из листьев, обеспечивая себя дополнительными питательными веществами в бедных почвах.
</a:t>
            </a:r>
            <a:endParaRPr lang="en-US" sz="10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Раздражимость: реакция живых организмов на окружающую среду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ориентируются на свет, поворачивая листья для оптимального фотосинтеза, что позволяет им эффективно использовать доступную энергию.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моргает при ярком свете, защищая глаза от повреждений и обеспечивая комфортное восприятие окружающих условий.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сбиваются в стаи при угрозе, что повышает их шансы на выживание благодаря коллективному реагированию на опасность.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биомассе Земли,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биомассы по царствам живых организмов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биомассы принадлежит бактериям, что подчёркивает их ключевую роль в экосистемах и поддержании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организмы доминируют по массе, несмотря на незаметность, оказывая влияние на питание и круговорот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живых организмов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Познания о живых существах способствуют разработке эффективных лекарств и методов лечения разнообразных заболеваний человека и животных.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помогают создавать новые продукты и технологии, которые улучшают качество жизни и решают экологические проблемы.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биологии формирует основу для профессий будущего, связанных с медициной, экологией, биотехнологиями и охраной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 — ключ к пониманию жизни и перспективам
</a:t>
            </a:r>
            <a:endParaRPr lang="en-US" sz="3231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— основа жизни на Земле, их изучение раскрывает механизмы природы, поддерживает здоровье планеты и открывает перспективы для науки и технологий.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2026-05-08T08:52:58Z</dcterms:created>
  <dcterms:modified xsi:type="dcterms:W3CDTF">2026-05-08T08:52:58Z</dcterms:modified>
</cp:coreProperties>
</file>