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Мирового океана: единая водная оболочка Земли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объединяет Землю, климат и 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географу изучать океан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влияет на климат, круговорот воды, хозяйство и природу. Понимание его свойств помогает объяснить погоду, ресурсы, морские пути и особенности жизни на берегах материков.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Мирового океана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включает Тихий, Атлантический, Индийский, Северный Ледовитый и Южный океаны. Это крупнейшие части единой водной оболочки Земли, соединённые между собой.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Чётких природных стен между океанами нет: их разделение проводят по линиям на картах. Поэтому океаны рассматривают как взаимосвязанную систему, а не как отдельные изолированные водоёмы.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воды океана непрерывно связаны движением течений, обменом теплом и влагой. Из-за этого изменения в одной части океана могут отражаться на удалённых участках Земли.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океанов помогают удобнее изучать карты, климат и природные особенности. В школьной географии это деление упрощает сравнение акваторий и понимание их роли в жизни людей.
</a:t>
            </a:r>
            <a:endParaRPr lang="en-US" sz="1003" dirty="0"/>
          </a:p>
        </p:txBody>
      </p:sp>
      <p:sp>
        <p:nvSpPr>
          <p:cNvPr id="15" name="Text 6"/>
          <p:cNvSpPr txBox="1"/>
          <p:nvPr/>
        </p:nvSpPr>
        <p:spPr>
          <a:xfrm>
            <a:off x="6065000" y="16864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заливы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заливы и проливы тоже относятся к Мировому океану. Они отличаются размерами, глубиной, солёностью и формой берегов, но остаются частью общей водной системы планеты.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океанов Земли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различия океанов по площади и природным особенностям.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заметно превосходит остальные по размерам, а Северный Ледовитый и Южный выделяются полярным положением.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океанов в площади Мирового океана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распределение акватории неравномерно: один океан занимает почти половину всей поверхности.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доминирует по площади, а два полярных океана вместе составляют лишь небольшую часть Мирового океана.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морской воды и её состав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морской воды составляет около 35‰. Это значит, что в одном литре воды содержится примерно 35 граммов растворённых солей.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соли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 морской воде растворено хлорида натрия и хлорида магния. Именно они во многом определяют вкус, плотность и химические свойства океанской воды.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меняется там, где усиливается испарение, выпадают обильные осадки или в океан поступает пресная вода рек и талых льдов. Поэтому разные районы океана заметно различаются.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влияет на жизнь организмов, плотность воды и движение водных масс. По её изменениям учёные судят о климате, обмене вод и состоянии морской среды.
</a:t>
            </a:r>
            <a:endParaRPr lang="en-US" sz="10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нагревание усиливает испарение, образование облаков и влияет на климат прибрежных территорий.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°C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 в тёплых широтах могут прогреваться до этой отметки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воды, связанный с океаном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океан участвует в круговороте воды на Земле.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океанской воды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образуются главным образом под действием ветра. Они передают энергию на большие расстояния и заметно изменяют береговую линию, особенно во время штормов.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перемещают огромные массы воды на тысячи километров. Они переносят тепло, влияют на погоду побережий и помогают объяснить различия климата в разных районах.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 отливы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 отливы связаны с притяжением Луны и Солнца. Их регулярность важна для работы портов, навигации и прибрежной хозяйственной деятельности.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 воды перемешивает океан, распределяет соли, тепло и питательные вещества. Благодаря этому океан остаётся живой и динамичной частью планеты.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океанические течения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тёплые и холодные течения по-разному влияют на океан и побережья.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смягчают климат, а холодные охлаждают прибрежные районы и часто связаны с туманами и богатой рыбой.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схемы течений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среда обитания живых организмов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 — невидимая 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организмы дрейфуют в толще воды и служат пищей для многих обитателей океана. Именно с них начинается большая часть морских пищевых цепей, поэтому даже крошечный планктон поддерживает жизнь в огромных водных пространствах.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 рыбы тёплых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и светлых районах особенно богаты жизнью коралловые рифы. Среди ярких рыб, моллюсков и водорослей образуются сложные сообщества, где каждое животное и растение занимает своё место и зависит от других.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гиганты и подводные заросли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Киты, дельфины, морские черепахи и крупные водоросли создают узнаваемый образ океана. Они живут в одной среде, но используют её по-разному: одни ищут пищу у поверхности, другие прячутся среди подводных растений и рифов.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жизни в океане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зоны океана различаются по освещённости, условиям среды и составу обитателей.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глубже, тем меньше света и теплее условия сменяются холодом и высоким давлением, поэтому состав живых организмов заметно меняется.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Океанологические справочники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глубина показывает, насколько сложен рельеф океанского дна: от шельфа и склонов до хребтов и желобов.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км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примерно глубина Марианской впадины — самой глубокой точки Земли.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Мирового океана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людям рыбу, моллюсков и другие морепродукты. Эти богатства важны для питания миллионов людей и особенно значимы для прибрежных стран.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шельфе добывают нефть и газ, а в морской воде и донных отложениях встречаются соль и другие ценные вещества. Их использование связано с особыми экологическими рисками.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соединяет материки и помогает перевозить нефть, зерно, машины и контейнеры. Морской транспорт остаётся одним из самых удобных для дальних международных перевозок.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Приливы, волны и морские течения могут стать источником энергии. Такие установки пока развиты не везде, но они помогают получать электричество без сжигания топлива.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 океана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проблема усиливает другую: тёплая вода ослабляет экосистемы, а загрязнение осложняет их восстановление.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пластик и потепление воды: они действуют широко и долго, нарушая питание, размножение и среду обитания морских организмов.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географическим и экологическим материалам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Мировой океан влияет на климат Земли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медленно нагревается и так же медленно остывает. Поэтому он сглаживает перепады температуры, особенно у берегов, где климат становится мягче, чем в глубине материков.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поверхности океана постоянно испаряется вода. Этот пар попадает в атмосферу, образует облака и затем возвращается на сушу в виде дождя или снега.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забирает из воздуха часть углекислого газа и тем самым помогает сдерживать потепление. Но из-за этого вода меняется, а морские организмы оказываются под угрозой.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потепление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океан становится теплее, меняются течения, усиливается испарение и может подниматься уровень моря. Это влияет на погоду, побережья и жизнь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океан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и последствий по материалам школьной географии и экологии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беречь Мировой океан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8097" y="188692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одноразовых пакетов, бутылок и упаковки уменьшает мусор в реках и морях. Это особенно важно, потому что пластик долго не разлагается и опасен для животных.
</a:t>
            </a:r>
            <a:endParaRPr lang="en-US" sz="903" dirty="0"/>
          </a:p>
        </p:txBody>
      </p:sp>
      <p:sp>
        <p:nvSpPr>
          <p:cNvPr id="13" name="Text 3"/>
          <p:cNvSpPr txBox="1"/>
          <p:nvPr/>
        </p:nvSpPr>
        <p:spPr>
          <a:xfrm>
            <a:off x="2062126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отходы собирают отдельно и отправляют на переработку, меньше мусора попадает на свалки и в воду. Для океана это один из самых простых и полезных шагов.
</a:t>
            </a:r>
            <a:endParaRPr lang="en-US" sz="903" dirty="0"/>
          </a:p>
        </p:txBody>
      </p:sp>
      <p:sp>
        <p:nvSpPr>
          <p:cNvPr id="14" name="Text 4"/>
          <p:cNvSpPr txBox="1"/>
          <p:nvPr/>
        </p:nvSpPr>
        <p:spPr>
          <a:xfrm>
            <a:off x="3846148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пляжей и прибрежных зон помогает удалить мусор до того, как его унесут волны и ветер. Такие акции полезны и для природы, и для людей.
</a:t>
            </a:r>
            <a:endParaRPr lang="en-US" sz="903" dirty="0"/>
          </a:p>
        </p:txBody>
      </p:sp>
      <p:sp>
        <p:nvSpPr>
          <p:cNvPr id="15" name="Text 5"/>
          <p:cNvSpPr txBox="1"/>
          <p:nvPr/>
        </p:nvSpPr>
        <p:spPr>
          <a:xfrm>
            <a:off x="5630188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ограничения на вылов помогают морским организмам восстанавливаться. Когда рыбы и кораллы защищены, экосистемы дольше остаются устойчивыми.
</a:t>
            </a:r>
            <a:endParaRPr lang="en-US" sz="903" dirty="0"/>
          </a:p>
        </p:txBody>
      </p:sp>
      <p:sp>
        <p:nvSpPr>
          <p:cNvPr id="16" name="Text 6"/>
          <p:cNvSpPr txBox="1"/>
          <p:nvPr/>
        </p:nvSpPr>
        <p:spPr>
          <a:xfrm>
            <a:off x="7414237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воды, соблюдение правил на природе и уважение к морю формируют ответственное отношение. Даже небольшие привычки вместе дают заметный результат.
</a:t>
            </a:r>
            <a:endParaRPr lang="en-US" sz="9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Мировом океане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факты помогают увидеть океан как огромную и очень важную часть природы Земли.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занимает большую часть поверхности планеты, имеет заметную солёность и содержит области с экстремальными глубинами, что подчёркивает его разнообразие.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Водах Мирового океана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 — единая система, которая соединяет воду, климат, живые организмы и хозяйственную деятельность людей. Понимание его особенностей помогает беречь природу и использовать ресурсы разумно.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2026-06-02T13:49:42Z</dcterms:created>
  <dcterms:modified xsi:type="dcterms:W3CDTF">2026-06-02T13:49:42Z</dcterms:modified>
</cp:coreProperties>
</file>