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Москве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Откроем Москву: древнюю, яркую и очень живую.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Москва: город истории и больших открытий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стоит на реке Москве в центре европейской части России. Это город с длинной историей, важными музеями, театрами, метро и очень живым ритмом, где старина и современность соседствуют каждый день.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— самое известное место Москвы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крепость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Кремль стоит в самом центре города. Его высокие стены и башни сразу узнаются, а сам Кремль давно стал главным символом столицы и её истории.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постройки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Кремля находятся соборы и колокольня Ивана Великого. Эти здания напоминают о древней Москве, когда город только начинал расти и крепнуть.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важен не только как памятник. Здесь находится рабочая резиденция президента России, поэтому это место связано и с историей, и с современной жизнью страны.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мирового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входит в список Всемирного наследия ЮНЕСКО. Это значит, что его берегут как особо ценное место, которое важно не только для России, но и для всего мира.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рядом с Кремлём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площадь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площадь находится рядом с Кремлём и считается одной из самых известных площадей России. Здесь всегда чувствуется особая торжественность, даже если просто гулять рядом.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площади стоят собор Василия Блаженного, ГУМ и Мавзолей. Каждое из этих мест хорошо узнаётся и помогает сразу понять, что речь идёт о Москве.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Красной площади проходят праздники, концерты и большие городские события. В такие дни площадь становится особенно яркой, шумной и очень нарядной.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Москвы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Красную площадь часто показывают на открытках, в книгах и на фотографиях. Она стала настоящим знаком Москвы, который знают даже те, кто ещё не бывал в столице.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Василия Блаженного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собора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построили в XVI веке по приказу Ивана Грозного. Это делает его одним из самых старинных и известных зданий Москвы, которое хранит память о далёком прошлом.
</a:t>
            </a:r>
            <a:endParaRPr lang="en-US" sz="1137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Разноцветные купола собора похожи на башенки из волшебной книги. Именно поэтому здание так нравится детям и часто становится украшением рассказов о Москве.
</a:t>
            </a:r>
            <a:endParaRPr lang="en-US" sz="1157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устройство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собора есть маленькие церкви и узкие коридоры. Из-за этого он похож не на один большой зал, а на целый лабиринт удивительных комнат.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Знаменитый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Василия Блаженного известен во всём мире. Его часто изображают, когда хотят показать Москву, потому что он сразу делает город узнаваемым и праздничным.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Арбат — пешеходная улица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машин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Арбат — улица, где удобно гулять пешком. Здесь не мешают машины, поэтому можно спокойно смотреть по сторонам и замечать красивые дома и витрины.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Арбате часто встречаются музыканты, художники и продавцы сувениров. Из-за этого улица похожа на длинную открытую сцену, где всегда что-то происходит.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 и подарки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можно зайти в кафе или выбрать маленький подарок на память. Такие остановки делают прогулку по Арбату особенно приятной и немного праздничной.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Арбат соединяет старую Москву и весёлое городское настроение. Здесь легко представить, что обычная прогулка вдруг превратилась в маленькое приключение.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 — дом балета и оперы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Парадный фасад Москвы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театр открылся в 1825 году и сразу стал одним из главных украшений города. Его здание с колоннами выглядит торжественно и особенно красиво на большой площади. Для многих гостей именно с этого вида начинается знакомство с культурной Москвой.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для музыки и танца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идут балеты и оперы, а в залах звучит музыка, которую любят во многих странах. Здесь выступают артисты, чьи движения и голоса помогают зрителям почувствовать красоту искусства. Большой театр по праву считают символом русской культуры.
</a:t>
            </a:r>
            <a:endParaRPr lang="en-US" sz="13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Горького: как проходит отдых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 парке начинается спокойно: люди приходят на прогулку, катаются на велосипедах и дышат свежим воздухом. Дорожки и набережная быстро наполняются гуляющими.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холод, в парке открывается каток. Лёд, музыка и огни делают прогулку весёлой, даже если на улице мороз.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в парке особенно оживлённо. Дети играют на площадках, взрослые отдыхают на лавочках, а у воды приятно прятаться в тени деревьев.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парк становится зелёным и шумным. Здесь хочется долго гулять, смотреть на реку и отдыхать после насыщенного дня в большом городе.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в Москве появился новый быстрый способ передвижения, который помогает жителям и гостям города экономить время каждый день.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Московского метрополитена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открылось Московское метро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передвигаться по Москве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зависит от места, расстояния и погоды: в центре удобнее идти пешком, а на дальние расстояния помогает транспорт.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8402" y="2961012"/>
            <a:ext cx="223425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Москвы для любознательных детей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Третьяковской галерее можно увидеть знаменитые картины русских художников. Здесь легко заметить, как меняются краски, сюжеты и настроения, а заодно узнать, почему живопись так важна для культуры.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 звёздам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космонавтики рассказывает о ракетах, спутниках и полётах в космос. Здесь особенно интересно рассматривать настоящие и точные модели техники, потому что они помогают представить путь человека к звёздам.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Дарвиновский музей знакомит с животными, растениями и устройством живого мира. Экспонаты показывают, как разнообразна природа, и помогают детям понять, почему её нужно беречь и изучать.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есть открытие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очень много музеев на разные темы, поэтому каждый ребёнок может найти что-то своё. Один визит превращается в маленькое исследование, где вопросы появляются сами собой, а ответы приятно удивляют.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ВДНХ — выставка, фонтаны и павильоны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70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среди павильонов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ВДНХ можно долго гулять по широким аллеям и рассматривать павильоны с необычной архитектурой. Здесь каждый домик и фасад будто приглашает заглянуть внутрь и узнать что-то новое.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62926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 как украшение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Фонтан «Дружба народов» стал одним из самых известных символов ВДНХ. Его приятно рассматривать во время прогулки, потому что вода, скульптуры и простор вокруг создают праздничное настроение.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6415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знания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ВДНХ подходит и для отдыха, и для любознательных прогулок. Здесь можно увидеть выставки, музеи, красивые здания и просто провести время всей семьёй, не спеша открывая новые интересные места.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зелёные уголки Москвы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Тихий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парках приятно делать паузу после шумных улиц. Можно посидеть на скамейке, послушать птиц и просто подышать свежим воздухом, пока город ненадолго становится спокойнее.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Игры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зелёных зонах есть детские площадки, дорожки для самокатов и места для прогулок. Здесь дети могут двигаться, играть и тратить энергию с радостью, а не просто сидеть на месте.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Праздники на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парках часто проходят концерты, ярмарки и семейные праздники. Тогда зелёные аллеи превращаются в весёлую площадку, где интересно и гулять, и участвовать в разных событиях.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Город и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помогают Москве оставаться красивой и уютной. Они украшают город, делают воздух приятнее и напоминают, что даже в большом мегаполисе природе есть важное место.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разные времена года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25" y="1560225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Москва сияет огнями, а снег делает улицы и площади особенно нарядными. В парках появляются катки, и город становится похож на большую праздничную открытку.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77055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 деревьях раскрываются первые листья, а в садах и парках появляются цветы. Москва постепенно становится светлее, теплее и звучит по-весеннему оживлённо.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8291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городе много зелени, работают фонтаны, а прогулки по набережным становятся особенно приятными. Можно долго смотреть на воду и не спешить домой.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9529" y="1560229"/>
            <a:ext cx="19788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деревья окрашиваются в жёлтые, красные и оранжевые цвета. Москва выглядит особенно живописно, словно художник аккуратно раскрасил её в тёплые оттенки.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Москва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Огни у Кремля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вечер, подсветка делает стены и башни Кремля особенно заметными. Рядом мягко светятся мосты и набережные, и знакомые места выглядят совсем по-новому. Город кажется спокойным, торжественным и чуть-чуть сказочным.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Башни из стекла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Москве-Сити вечером загораются окна высотных башен, и район становится похож на настоящий город будущего. Высокие дома отражают свет, а небо над ними кажется ещё темнее и красивее.
</a:t>
            </a:r>
            <a:endParaRPr lang="en-US" sz="13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традиции столицы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День города на улицах появляются концерты, украшения и праздничные площадки. Москвичи гуляют, слушают музыку и смотрят выступления, а столица словно надевает своё самое нарядное платье.
</a:t>
            </a:r>
            <a:endParaRPr lang="en-US" sz="1017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Москва особенно любит огни, ёлки и украшенные площади. На улицах становится по-настоящему волшебно, а праздничные витрины и гирлянды создают настроение ожидания чуда.
</a:t>
            </a:r>
            <a:endParaRPr lang="en-US" sz="1028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
</a:t>
            </a:r>
            <a:pPr algn="l" indent="0" marL="0">
              <a:lnSpc>
                <a:spcPct val="115000"/>
              </a:lnSpc>
              <a:buNone/>
            </a:pPr>
            <a:r>
              <a:rPr lang="en-US" sz="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Масленицы в городе проходят весёлые гулянья, игры и угощения. Это один из самых шумных и радостных праздников, когда люди провожают зиму и встречают весну.
</a:t>
            </a:r>
            <a:endParaRPr lang="en-US" sz="1146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на улицах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тёплое время года в Москве часто устраивают ярмарки и городские фестивали. На площадях звучит музыка, а прохожие могут увидеть интересные выступления и попробовать что-то новое.
</a:t>
            </a:r>
            <a:endParaRPr lang="en-US" sz="10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Москве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крупнейший город России, и это сразу чувствуется по её масштабам. Здесь много районов, улиц, парков и больших площадей, поэтому город кажется огромным и очень оживлённым.
</a:t>
            </a:r>
            <a:endParaRPr lang="en-US" sz="1386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культурных мест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работают десятки музеев, театров и концертных площадок. Благодаря этому в Москве всегда можно выбрать интересное занятие: посмотреть спектакль, узнать новое или просто погулять.
</a:t>
            </a:r>
            <a:endParaRPr lang="en-US" sz="1318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ориентироваться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Садовое кольцо и другие крупные дороги помогают понимать, где находишься в городе. Для жителей и гостей это настоящие ориентиры, которые делают путешествие по Москве понятнее.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Москвы изображён Георгий Победоносец. Этот символ напоминает о древней истории города и показывает, что у столицы есть сильные традиции и узнаваемый образ.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Москве работать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водителя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утром водитель выходит на маршрут, чтобы люди могли вовремя попасть в школу, на работу или в музей. Его работа кажется незаметной, но без неё город просто не успел бы двигаться в нужном ритме.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врача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больницах и поликлиниках врачи каждый день помогают детям и взрослым. Они внимательно слушают, осматривают пациентов и стараются сделать всё, чтобы в большом городе люди оставались здоровыми.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строителя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возводят дома, школы, мосты и новые станции. Благодаря их работе Москва растёт и меняется, а жители получают более удобные и красивые места для жизни и учёбы.
</a:t>
            </a:r>
            <a:endParaRPr lang="en-US" sz="12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маленького путешественника по Москве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остановок помогает увидеть столицу как путешествие: от древнего центра к прогулке, отдыху и вечерним огням.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ждёт новых открытий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умеет удивлять на каждом шаге: здесь рядом стоят древние памятники, зелёные парки, музеи и быстрый транспорт. Такое путешествие запоминается надолго и хочется продолжать снова.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2026-05-25T22:32:34Z</dcterms:created>
  <dcterms:modified xsi:type="dcterms:W3CDTF">2026-05-25T22:32:34Z</dcterms:modified>
</cp:coreProperties>
</file>