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Словосочетание: слова, которые дружат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помогает словам работать вместе и звучать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третьекласснику знать словосочетания?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встречаются в книгах, заданиях и обычной речи. Они помогают говорить точнее, лучше понимать предложения и писать аккуратно: не просто «мяч», а «красный мяч».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словосочетание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есть главное слово. Оно называет предмет, действие или признак и отвечает за основной смысл.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связь между словами, можно задать вопрос: какой? чей? что делать? где? когда? Тогда пара слов становится понятнее.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слово — зависимое. Оно уточняет главное слово и делает высказывание точнее, как маленькая подсказка для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 зависимое слово на 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ведёт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весёлый щенок главным словом является щенок. Оно называет предмет, а слово весёлый добавляет его признак и помогает представить картинку.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уточняет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читать книгу и гулять вечером главное слово сообщает действие. Зависимое слово уточняет, что именно читают или когда гуляют, поэтому смысл становится точнее.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словосочетание в предложении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Найди слово-основу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от какого слова можно задать вопрос к другому. Это и есть первый шаг к словосочетанию.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Назови словосочетание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«Птицы поют утром» словосочетание — «поют утром». Оно отвечает на вопрос и уточняет действие.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действительно связаны по смыслу, они дружат между собой. Тогда пара подходит друг другу и не звучит случайно.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337" y="3506840"/>
            <a:ext cx="367819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1160" y="3506840"/>
            <a:ext cx="339525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задают слова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найти признак предмета. По ним легко определить, какое слово уточняет главное и делает описание ярче.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Какой? какая? какие?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показывает принадлежность. Он помогает понять, кому или чему относится предмет, как в выражениях с родством или вещами.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Чей?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задают к словам, которые называют действие. Они подсказывают, какое слово зависит от главного и уточняет его смысл.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делать? что сделать?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найти место, время и направление. С их помощью словосочетание становится точнее и понятнее для читателя.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Где? когда? куда? откуда?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словосочетание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путь: от слова в предложении — к вопросу и смысловой связи.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является словосочетанием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стоят рядом, это ещё не значит, что они составляют словосочетание. Нужна именно подчинительная связь и смысловая зависимость.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не образуют словосочетание. В предложении «солнце светит» слова связаны, но они составляют основу высказывания, а не пару главное — зависимое.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тоже не подходят. В выражении «книги и тетради» слова равны по важности, поэтому между ними нет подчинения и вопрос задаётся не так.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рюкзаке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 кладёт в рюкзак аккуратную тетрадь, синюю ручку и новый учебник. Каждая пара слов помогает представить предмет точнее. Так обычные вещи становятся понятнее, а собираться в школу — почти как по волшебству.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шуршит зелёная трава, а рядом звенит весёлый звонок из окна школы. Даже короткая прогулка полна словосочетаний: высокий дом, тёплый ветер, быстрый шаг. Оглянись — и они сразу найдутся.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домашнего кота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важно проходит по комнате, и у него, кажется, есть своё любимое словосочетание — пушистый хвост. В описании животных такие пары слов особенно помогают увидеть детали и улыбнуться, потому что картинка получается живой.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вокруг нас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согласовании зависимое слово подстраивается под главное. Они меняются вместе, поэтому в словосочетании звучат дружно, как красный мяч, красная лента и красные шары.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примыкании зависимое слово не изменяется. Обычно это наречие: идти быстро, говорить тихо, очень интересно. Связь держится на смысле и порядке слов.
</a:t>
            </a:r>
            <a:endParaRPr lang="en-US" sz="1345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управлении главное слово требует определённой формы зависимого слова. Так появляются пары читать книгу, играть в мяч и заботиться о друге.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связи слов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согласовании зависимое слово словно подстраивается под главное: оно повторяет его род, число и падеж, чтобы сочетание звучало ровно и понятно.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помогает точно описывать предметы и делает речь аккуратной, будто слова заранее договорились не спорить между собой.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образуются пары вроде «красный мяч», «красная лента», «красные шары». Меняется главное слово — и зависимое слово меняется вместе с ним.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вид связи очень часто встречается в речи и помогает строить понятные, живые словосочетания без путаницы.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управлении главное слово требует от зависимого слова определённой формы. Поэтому мы говорим: читать книгу, играть в мяч, заботиться о друге.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при этом остаётся тем же, а зависимое слово меняет окончание или форму, чтобы ответить на нужный вопрос.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примыкании зависимое слово не изменяется и остаётся в своей форме. Оно просто присоединяется к главному слову по смыслу.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важны порядок слов и смысловая связь, потому что окончания не подсказывают, кто с кем дружит.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 работают наречия: идти быстро, говорить тихо, очень интересно. Слова держатся рядом и помогают точнее передать действие.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и предложение — не одно и то же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называет предмет, действие или признак более точно, но не сообщает законченную мысль. Оно похоже на маленькую строительную деталь: полезную, но ещё не целую постройку.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уже говорит о чём-то целиком: «Лес зеленеет». А «зелёный лес» — только часть сообщения. В предложении можно рассказать, а в словосочетании — лишь уточнить.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словосочетание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из главного слова и подходящего зависимого слова получается точное словосочетание.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Ошибкой бывает и пропуск вопроса между словами. Без него трудно понять, какое слово главное, а какое зависимое.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словосочетание путают с предложением. Но если слова сообщают законченную мысль, это уже предложение, а не просто пара слов.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считать словосочетанием равные слова, например «мама и дочь». Здесь слова стоят рядом, но не подчиняются друг другу.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правило: в словосочетании есть подчинительная связь, а не просто соседство слов.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словосочетания нужны в речи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помогают говорить точнее. Вместо общего слова можно выбрать более удачное: не просто «цветок», а «яркий цветок», и сразу становится яснее.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словосочетаний речь была бы короткой и скучноватой, как суп без соли. А с ними слова работают дружной командой.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речь красивее и понятнее в сочинениях, описаниях и ответах у доски. Текст звучит не сухо, а по-настоящему живо.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со словами: найди пару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соединить слова в подходящие пары: высокий дом, читать книгу, весело смеяться, кошачий хвост. Так легче увидеть, какое слово главное, а какое зависимое.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на картинке помогут проверить себя: если слова действительно дружат по смыслу, они сразу встанут в одну команду, как старые приятели.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примеры: «синее небо», «писать аккуратно», «дом у дороги». Если связь есть и слова подходят друг другу, ответ верный.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обязательно есть главное и зависимое слово. Между ними можно задать вопрос, и по ответу становится ясно, как они связаны.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не должно быть подлежащим и сказуемым. Это также не однородные члены, потому что они не подчиняются друг другу.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— маленькая команда слов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помогает нам говорить и писать точнее, яснее и красивее. Если помнить о главном и зависимом слове, задавать вопросы и замечать связь, русский язык становится намного дружелюбнее.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2026-05-22T00:17:30Z</dcterms:created>
  <dcterms:modified xsi:type="dcterms:W3CDTF">2026-05-22T00:17:30Z</dcterms:modified>
</cp:coreProperties>
</file>