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 однородных членах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союзы связывают однородные члены и помогают писать грамотно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союзы делают речь точнее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позволяют кратко перечислять, сравнивать и выбирать. Союзы показывают, как связаны слова, а значит, помогают строить ясные и грамотные предложения в письменной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однородные члены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 в предложении. Они образуют ряд и помогают перечислять похожие по роли слова.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члены выполняют одну синтаксическую функцию: могут быть подлежащими, сказуемыми, дополнениями, определениями или обстоятельствами. Поэтому они часто стоят рядом в одном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однородных рядов: мама и папа; читает, пишет, рисует; весёлый и добрый. В каждом случае слова связаны между собой и относятся к одному объекту или действию.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союзов при однородных членах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различаются по тому, какой смысл связи они выражают.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группы — смысл связи между однородными членами, а не только форма союза.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да в значении «и», а также ни…ни соединяют слова, которые дополняют друг друга. Они помогают спокойно перечислять предметы, признаки или действия.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союзы встречаются в простом перечислении: книги и тетради, столы и стулья, тихо и спокойно. Смысл ряда при этом не меняется на противопоставление или выбор.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союз ни…ни усиливает отрицание. Он показывает, что ни один из названных предметов или признаков не подходит, поэтому весь ряд звучит как единое отрицание.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союзы помогают передавать смысл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 тот же союзный ряд может менять смысл высказывания.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всего встречается соединение, но остальные функции тоже важны для точной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«Союзы при однородных членах»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а, но, да в значении «но», однако показывают различие между однородными членами. Они помогают увидеть контраст, а не простое перечисление.
</a:t>
            </a:r>
            <a:endParaRPr lang="en-US" sz="99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день тёплый, но ветреный; не громко, а тихо; урок короткий, однако полезный. Такие союзы делают сравнение более заметным и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союз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значении связи между однородными членами и правиле постановки запятой.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или, либо, то…то, не то…не то выражают выбор, чередование или неясность. Они показывают, что названные действия или признаки не происходят одновременно.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или помогает выбрать один из вариантов, а либо подчёркивает альтернативу. Такие союзы часто встречаются там, где нужно назвать только один из возможных случаев.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то…то и не то…не то передают смену действий или неопределённость. Примеры: сегодня или завтра; то светит солнце, то идёт дождь.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запятая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от того, есть ли союз и какой он по типу.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однородными членами есть повторяющийся союз или нет союза, запятая обычно нужна; при одиночном союзе — чаще нет.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в школьном курсе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ставится, если однородные члены соединены одиночным союзом и, да, или, либо: тёплый и солнечный день, книги и тетради, учиться или играть.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союзе слова тесно связаны по смыслу и звучат как единый ряд. В простом перечислении запятая не нужна, потому что союз сам показывает связь между ними.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ставится запятая и в устойчивых сочетаниях, а также в очень близких парах слов, которые обычно воспринимаются как одно целое: день и ночь, хлеб-соль, туда и обратно.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и…и, или…или, ни…ни подчёркивают перечисление, выбор или отрицание. Они специально выделяют каждый однородный член, поэтому между ними обычно ставится запятая.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помогают передать усиление смысла: и мама, и папа; или книга, или журнал; ни свет, ни тень. В изображении их удобно показать как одинаковые предметы, соединённые линией.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союз и используется чаще других, потому что он нужен для простого перечисления и добавления признаков, действий и предметов.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связь между однородными членами, тем чаще встречается союз и; для выбора, чередования и отрицания примеров обычно меньше.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«Союзы при однородных членах»; данные для наглядности из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союз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перечисление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соединительных союзах голос обычно звучит спокойно и плавно. Такая интонация помогает перечислять предметы или признаки без резких пауз и подсказывает, что связь между ними простая и добавочная.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перед союзом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противопоставлении перед союзом появляется заметная пауза, а сама интонация становится более выразительной. Она помогает услышать различие между частями предложения и понять, где особенно важен знак препинания.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выбрать один из вариантов, интонация выделяет оба возможных ответа. Голос как будто предлагает несколько путей, поэтому легче заметить союзы или, либо и определить смысл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знаки препинания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правиле о союзах при однородных членах.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перед одиночным 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пишет: «тёплый, и солнечный день». В тетради союз и подчёркнут, а лишняя запятая обведена красным. После исправления предложение читается легко и правильно, без паузы внутри тесно связанной пары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а и 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тетради видно исправление: сначала стоит а, затем рядом появляется но. Учитель показывает, что смысл меняется, потому что одно слово просто соединяет части, а другое подчёркивает контраст между ними.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запятых в повторяющемся союзе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упражнении записано: «и мама и папа пришли». После проверки между одинаковыми союзами ставится запятая, и запись становится точнее. Такой пример помогает запомнить, что повторяющиеся союзы обычно требуют паузы и знака.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союз и отсутствие союза влияют на постановку запятой и смысл связи между однородными членами.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и не требует запятой, а отсутствие союза, противопоставление и повторение обычно приводят к постановке запятой.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«Союзы при однородных членах».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 разных стилях речи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союзы помогают перечислять детали, создавать ритм и усиливать образность. Благодаря им описание становится живым, а контраст между предметами или явлениями заметнее.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речи союзы делают высказывание точным и логичным. Они помогают последовательно связать признаки, выводы и примеры, чтобы мысль была понятной и не теряла ясности.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союзы делают фразу естественной и краткой. Человек быстрее выражает мысль, выбирает нужный вариант или сопоставляет действия без лишних слов и длинных объяснений.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группа союзов может работать по-разному в каждом стиле. Поэтому важно не только знать их значение, но и уметь выбирать уместную форму для ситуации.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значениям союзов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сектор показывает не сам союз, а его смысловую роль в предложении, поэтому одинаковые по размеру части удобно сравнивать между собой.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значений охватывают основные случаи употребления союзов при однородных членах и помогают быстрее находить нужное правило.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учебная систематизация по теме.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говорить и писать точно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 однородных членах показывают, как связаны слова, и подсказывают, нужна ли запятая. Если понимать их значение, писать грамотно и выразительно становится намного проще.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2026-05-22T18:50:46Z</dcterms:created>
  <dcterms:modified xsi:type="dcterms:W3CDTF">2026-05-22T18:50:46Z</dcterms:modified>
</cp:coreProperties>
</file>