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image" Target="../media/image-1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Экспериментальный мутагенез и получение полиплоидов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 наследственность целенаправленно: мутации и полиплоидия в селекции растений.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 действии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лежит в основе эволюции и селекции: она создаёт новые признаки, из которых отбирают полезные. Поэтому мутагенез и полиплоидия стали важными инструментами растениеводства и современной биологии.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экспериментальный мутагенез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62250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Экспериментальный мутагенез — это искусственное повышение частоты мутаций под действием внешних факторов, чтобы получить наследственные изменения, которых в природе слишком мало для быстрого отбора.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9837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и индуцированные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 возникают без специального воздействия, а индуцированные вызываются мутагенами. В селекции именно второй путь позволяет быстрее расширить исходное разнообразие признаков.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63449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затрагивать один ген, структуру хромосомы или целый набор хромосом. От этого зависит, будет ли изменён отдельный признак, участок кариотипа или весь геном.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обработки определяется дозой, длительностью воздействия, особенностями вида, возрастом ткани и состоянием растения. Слишком сильное действие часто приводит к гибели клеток.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0850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мутагенеза — получить редкие, но полезные варианты, которые можно использовать как исходный материал для создания новых сортов и селекционных линий.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мутагены и повреждение ДНК
</a:t>
            </a:r>
            <a:endParaRPr lang="en-US" sz="2851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УФ-излучение вызывает тиминовые димеры, из-за которых ДНК копируется с ошибками. Такие повреждения особенно заметны в активно делящихся тканях, где репликация идёт быстро.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 и гамма-лучи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и гамма-лучи относятся к ионизирующим факторам. Они способны разрывать цепи ДНК и вызывать хромосомные перестройки, которые затем выявляют при анализе потомства.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обработки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селекционных опытах физическим воздействием обрабатывают семена, пыльцу, проростки и меристемы. Выбор объекта влияет на выживаемость и на вероятность появления нужных изменений.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Репарация и 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пытаются исправить повреждения ДНК с помощью репарации, но восстановление не всегда точное. Ошибки восстановления и приводят к устойчивым наследственным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мутагенов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разные мутагены дают не одинаковый спектр изменений и требуют разной точности дозирования.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выбирают фактор под задачу: для широких перестроек — физические воздействия, для точечных изменений — химические; при любом варианте важен контроль дозы.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«Экспериментальный мутагенез. Получение полиплоидов»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10078"/>
            <a:ext cx="3982500" cy="141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мутагены, применяемые в селекции
</a:t>
            </a:r>
            <a:endParaRPr lang="en-US" sz="260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известные вещества, используемые для получения наследственных изменений и полиплоидных форм.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ЭМС подходит для поиска новых наследственных вариантов, а колхицин — для изменения плоидности; оба вещества требуют точной дозировки и строгой безопасности.
</a:t>
            </a:r>
            <a:endParaRPr lang="en-US" sz="1572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мутагенезу и полиплоидии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мутационной селекции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исходного материала к проверенной селекционной линии.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Мутантные поколения и признаки отбора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M1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M1 растения часто бывают мозаичными: мутация затрагивает не все клетки, поэтому внешние изменения могут быть слабыми или совсем незаметными для наблюдателя.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поколения M2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M2 наследственные признаки проявляются намного чаще. Здесь проводят основной отбор, потому что полезные изменения становятся устойчиво различимыми в потомстве.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оценивают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обращает внимание на форму листьев и семян, высоту растений, сроки созревания, устойчивость к засухе, болезням и полеганию, а также на общую жизнеспособность.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имеют мутации, которые улучшают один признак без серьёзного ухудшения остальных свойств. Такой баланс делает линию действительно пригодной для селекции.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как увеличение числа наборов хромосом
</a:t>
            </a:r>
            <a:endParaRPr lang="en-US" sz="2353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Кратность набора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означает наличие трёх, четырёх, шести и более полных наборов хромосом вместо обычного диплоидного состояния. Обозначения 2n, 3n и 4n показывают кратность к основному набору.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Аутополиплоиды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Аутополиплоиды возникают внутри одного вида, когда число его собственных хромосомных наборов увеличивается. Такие формы важны для изучения наследственности и для практики растениеводства.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Аллополиплоиды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Аллополиплоиды формируются после гибридизации разных видов и последующего удвоения хромосом. Этот путь помогает совместить полезные признаки родительских форм в одном организме.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и 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полиплоидии меняется не только кариотип, но и размеры клеток, органов и тканей. Поэтому такие растения нередко выглядят более мощными и крупными.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эффекты полиплоидии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Крупнее органы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полиплоидных растений часто увеличиваются листья, цветки, плоды и надземная масса. Это делает их заметнее и нередко повышает декоративную или хозяйственную ценность.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больше
</a:t>
            </a:r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клеток и устьиц обычно возрастает, а число устьиц на единицу площади уменьшается. Эти признаки удобно использовать для предварительного отбора полиплоидных форм.
</a:t>
            </a:r>
            <a:endParaRPr lang="en-US" sz="1220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 всегда быстрее
</a:t>
            </a:r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увеличением размеров возможны замедление роста и более медленное развитие. Поэтому внешняя мощность растения не всегда означает лучший селекционный результат.
</a:t>
            </a:r>
            <a:endParaRPr lang="en-US" sz="114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ограничения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может нарушать мейоз и снижать семенную продуктивность. Значение имеет конкретный вид и генотип: полезный эффект у одной культуры может оказаться слабым у другой.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полиплоидов
</a:t>
            </a:r>
            <a:endParaRPr lang="en-US" sz="289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ценность полиплоидов определяется не только размером органов, но и сохранением плодовитости и стабильности признаков.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особенно полезна, когда выигрыш в размере и силе роста перевешивает возможные потери в семенном размножении.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цитологии и селекции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получения полиплоидов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методы быстрее, а гибридизация даёт устойчивые межвидовые формы; во всех случаях требуется проверка плоидности.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селекции растений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химические, физические и генетические подходы, а также какие результаты они дают в селекции.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полиплоидов химическим способом
</a:t>
            </a:r>
            <a:endParaRPr lang="en-US" sz="265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учебной схеме обработки растений колхицином или оризалином и последующей проверке плоидности.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колхицин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веретена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Колхицин связывается с белками микротрубочек и мешает образованию веретена деления, поэтому хромосомы не расходятся к полюсам и клетка теряет обычный ход митоза.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набора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репликации ДНК деление может не завершиться, и в одной клетке сохраняется удвоенный набор хромосом. Так создаются условия для получения полиплоидного растения.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погубить ткань, используют краткое воздействие и небольшие концентрации. Колхицин токсичен, поэтому успех зависит от точности обработки и последующего восстановления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полиплоидии клетки эпидермиса обычно становятся крупнее, а устьица — заметно шире. Одновременно их число на единицу площади уменьшается, что хорошо видно на микрофотографиях и помогает провести первичный отбор.
</a:t>
            </a:r>
            <a:endParaRPr lang="en-US" sz="114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как быстрый индикатор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полиплоидизация часто проявляется в более широких листьях, утолщённой пластинке и укороченных междоузлиях. Однако такие признаки лишь подсказывают результат: окончательное подтверждение даёт только лабораторная проверка.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Крупнее, но не всегда лучше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успешной полиплоидизации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проверки плоидности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удобны на раннем этапе, но прямое цитологическое подтверждение остаётся обязательным для отбора линий.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надёжные методы дают прямую оценку ДНК или хромосом; морфология полезна как быстрый предварительный фильтр.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цитологии и селекции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5481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в селекции и сельском хозяйстве
</a:t>
            </a:r>
            <a:endParaRPr lang="en-US" sz="2268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Экспериментальный мутагенез помог получить линии пшеницы, ячменя и риса с полезными хозяйственными признаками, которые затем проходили длительное селекционное испытание.
</a:t>
            </a:r>
            <a:endParaRPr lang="en-US" sz="1061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аллели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Индуцированные мутации расширяют генетическое разнообразие и позволяют искать редкие сочетания признаков, недоступные при обычном скрещивании исходных форм.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Полиплоидные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широко используется у картофеля, рапса, клубники и декоративных растений, где важны крупные органы, мощный рост и выразительный внешний вид.
</a:t>
            </a:r>
            <a:endParaRPr lang="en-US" sz="1072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 срок созревания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мутагенеза получают линии, лучше противостоящие болезням, засухе или полеганию, а также формы с изменённым сроком созревания.
</a:t>
            </a:r>
            <a:endParaRPr lang="en-US" sz="113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отдача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мировой практике зарегистрированы тысячи сортов, созданных с применением индуцированных мутаций, что подтверждает их реальную ценность для сельского хозяйства.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экспериментального мутагенеза и полиплоидизации
</a:t>
            </a:r>
            <a:endParaRPr lang="en-US" sz="1978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оба подхода полезны, но решают разные селекционные задачи и требуют разной степени контроля.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даёт больше разнообразия, а полиплоидизация быстрее меняет морфологию; оба метода требуют проверки наследуемости и стабильности.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селекции растений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контроль при работе с мутагенами
</a:t>
            </a:r>
            <a:endParaRPr lang="en-US" sz="2490" dirty="0"/>
          </a:p>
        </p:txBody>
      </p:sp>
      <p:sp>
        <p:nvSpPr>
          <p:cNvPr id="11" name="Text 2"/>
          <p:cNvSpPr txBox="1"/>
          <p:nvPr/>
        </p:nvSpPr>
        <p:spPr>
          <a:xfrm>
            <a:off x="9942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исследователя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излучением и токсичными веществами обязательны халат, перчатки, очки и строгое соблюдение инструкций. Без этого риск для здоровья становится неприемлемым.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6372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дозы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мутагена зависит от концентрации, времени воздействия и состояния ткани, поэтому каждую обработку проводят дозированно и фиксируют в протоколе опыта.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5331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Обработанные семена, проростки и клеточные культуры нужно чётко обозначать, чтобы не смешать их с исходными формами и не исказить результаты отбора.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427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Утилизация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реагентов и загрязнённые материалы утилизируют по правилам лаборатории, поскольку даже небольшие количества мутагенов могут быть опасны для окружающей среды.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6372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отбора обязательно оценивают стабильность признаков в следующих поколениях, чтобы исключить нежелательные изменения и сохранить хозяйственную ценность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и полиплоидия: от генома к сорту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технологии показывают, как изменение наследственного материала может служить селекции. Экспериментальный мутагенез расширяет разнообразие, а полиплоидия помогает создавать более крупные и ценные формы растений.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2026-06-01T19:10:00Z</dcterms:created>
  <dcterms:modified xsi:type="dcterms:W3CDTF">2026-06-01T19:10:00Z</dcterms:modified>
</cp:coreProperties>
</file>