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состав населения мира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распределены крупнейшие религии и традиционные верования и почему это важно для культуры.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религиозная карта мира сложилась неравномерно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распространялись через древние цивилизации, империи, торговые маршруты, колонизацию, миссии и переселения. Поэтому на карте выделяются религиозные центры, ареалы и конфессиональные регионы с разной «структурой населения». 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крупнейших религий мира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две трети человечества связано с мировыми религиями и нерелигиозными взглядами; малые конфессии занимают небольшие доли, но заметны в отдельных регионах.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концентрацию в крупных категориях: христианство и ислам вместе формируют более половины религиозной картины мира.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Pew Research Center, оценки на основе глобальных исследований (доли, %), используемые в учебных обзорах.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021733"/>
            <a:ext cx="4684800" cy="22872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крупнейших религиозных групп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абсолютная численность и доля в населении отдельных регионов могут расходиться.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и ислам — крупнейшие по числу последователей; при этом небольшие конфессии могут иметь значимое историко-культурное влияние.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Оценки, приводимые в обзорах Pew Research Center (порядок величин).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— крупнейшая религия мира и особенно широко распространено в Европе, Северной и Южной Америке, на юге Африки и в Океании. Разные страны формировали свои религиозные традиции через историю колоний и государств.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основные ветви христианства — католицизм, православие и протестантизм — имеют собственные центры и исторические территории. В каждой традиции сложились устойчивые формы богослужения и церковной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христианские общины заметны в Латинской Америке, США, России, на Филиппинах и в ряде стран Африки к югу от Сахары. Это создаёт мозаичную картину даже внутри одного региона.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Христианство: география и основные ветви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занимает второе место в мире по числу последователей и особенно широко распространён в Северной Африке, Западной Азии, Центральной Азии и Южной Азии. Такой охват связан с историческими путями, торговлей и политическими объединениями.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ислам наиболее распространён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по численности мусульманского населения страны — Индонезия, Пакистан, Индия и Бангладеш. Существенные мусульманские сообщества также существуют в Египте, Турции и Нигерии.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по численности мусульман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и его распространение в мире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специализация регионов мира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регионов состав неоднороден, но общий «профиль» устойчив: где доминируют исторические цивилизации, там и закрепляются религиозные ареалы.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 связь между религией и историей региона: миграции и имперские влияния меняли границы, но не уничтожали устойчивые центры.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2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качественная характеристика по регионам (без точных процентов); учебная компоновка по описанию религиозных преобладаний.
</a:t>
            </a:r>
            <a:endParaRPr lang="en-US" sz="122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03810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38103"/>
            <a:ext cx="46440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89543"/>
            <a:ext cx="464400" cy="3715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43103"/>
            <a:ext cx="4644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 и буддизм в Азии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 почти полностью сосредоточен в Южной Азии, прежде всего в Индии и Непале. Религия связана с многими обрядовыми практиками и представлениями о карме и дхарме.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Индуизм: основная зона влияния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индуизма заметно не только в храмовой культуре, но и в календаре праздников, семейных ритуалах и повседневных правилах. Поэтому религиозные традиции становятся частью общественной нормы.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практики и повседневность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распространён в странах Восточной, Юго-Восточной и Центральной Азии: от Китая и Таиланда до Мьянмы, Шри-Ланки, Японии и Монголии. Он менялся, адаптируясь к местным обычаям.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Буддизм: широкая география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индуизм, и буддизм отражаются в архитектуре, праздничных циклах и общественных ритуалах. Религиозные идеи формируют способы говорить о мире и поддерживают культурную преемственность поколений.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культурные эффекты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Иудаизм объединяет примерно 15 миллионов человек и имеет ключевые центры в Израиле и США. Такая концентрация важна для понимания того, как религия удерживает единство при разных условиях жизни.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небольшую численность, иудаизм повлиял на мировую историю: он стал основой для формирования христианства и оказал воздействие на ислам. Через общие культурные корни религиозные традиции переплетаются.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географии религий существенны расселение еврейской диаспоры, исторические миграции и связь веры с идентичностью. В разных странах религиозные практики сохраняют смысл, но адаптируются к контексту.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84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Иудаизм как религия с небольшой численностью и большим историческим влиянием
</a:t>
            </a:r>
            <a:endParaRPr lang="en-US" sz="3184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439861"/>
            <a:ext cx="4684800" cy="26179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по крупным регионам мира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преобладание по регионам помогает увидеть, что религиозные ареалы часто устойчивы во времени.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региональным моделям религиозной структуры (учебные обзоры по географии религий).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«профилей» показывает влияние истории и культурной преемственности; при этом внутри регионов сохраняется заметное разнообразие.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формировалась религиозная карта мира
</a:t>
            </a:r>
            <a:endParaRPr lang="en-US" sz="295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последовательность распространения религий и формирования центров веры (обобщённая схема мировых процессов).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долей религий в современном мире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Тренды различаются по регионам: где растёт городская жизнь и образование, заметнее секуляризация, а религиозная принадлежность становится менее «по умолчанию».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ислама и нерелигиозных связан с демографией, миграцией и различиями в секуляризационных процессах; при этом христианство остаётся крупнейшим, но доля местами снижается.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2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направлений изменений по оценкам Pew Research Center; значения представлены как условный индекс без точных долей.
</a:t>
            </a:r>
            <a:endParaRPr lang="en-US" sz="122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Нерелигиозные люди и секуляризация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Нерелигиозные составляют около 16% населения мира и особенно заметны в Китае, Японии, Чехии, Эстонии и странах Северной Европы. Часто они придерживаются светского мировоззрения и реже участвуют в обрядах.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этой группы характерны объяснения мира через науку, а не через религиозную традицию. Переход к секулярному образу жизни поддерживается образованием, урбанизацией и изменением роли религии в повседневности.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50" y="1593110"/>
            <a:ext cx="468000" cy="37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425" y="1593110"/>
            <a:ext cx="468000" cy="37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425" y="3278960"/>
            <a:ext cx="468000" cy="46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850" y="3325760"/>
            <a:ext cx="468000" cy="37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 религиозное разнообразие городов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485850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многонациональных городах общины сохраняют привычные богослужения и календарь праздников. Так, религиозные организации поддерживают сообщества мигрантов и создают сеть взаимопомощи.
</a:t>
            </a:r>
            <a:endParaRPr lang="en-US" sz="1217" dirty="0"/>
          </a:p>
        </p:txBody>
      </p:sp>
      <p:sp>
        <p:nvSpPr>
          <p:cNvPr id="13" name="Text 2"/>
          <p:cNvSpPr txBox="1"/>
          <p:nvPr/>
        </p:nvSpPr>
        <p:spPr>
          <a:xfrm>
            <a:off x="1073900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Церкви в новых кварталах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66425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переселении усиливается потребность в местах поклонения и в религиозном образовании. Диаспоры адаптируют практики к правилам принимающей страны, сохраняя семейные традиции.
</a:t>
            </a:r>
            <a:endParaRPr lang="en-US" sz="1234" dirty="0"/>
          </a:p>
        </p:txBody>
      </p:sp>
      <p:sp>
        <p:nvSpPr>
          <p:cNvPr id="15" name="Text 4"/>
          <p:cNvSpPr txBox="1"/>
          <p:nvPr/>
        </p:nvSpPr>
        <p:spPr>
          <a:xfrm>
            <a:off x="5354475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Мечети как центры общин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6425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христианства, ислама и иудаизма растёт видимость азиатских религий. Индуистские и буддийские храмы становятся площадками культурной коммуникации и межрелигиозного диалога.
</a:t>
            </a:r>
            <a:endParaRPr lang="en-US" sz="1217" dirty="0"/>
          </a:p>
        </p:txBody>
      </p:sp>
      <p:sp>
        <p:nvSpPr>
          <p:cNvPr id="17" name="Text 6"/>
          <p:cNvSpPr txBox="1"/>
          <p:nvPr/>
        </p:nvSpPr>
        <p:spPr>
          <a:xfrm>
            <a:off x="5354475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буддизма и индуизма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5850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делает крупные города много конфессиональными. Еврейские общины сохраняют обряды и социальные связи, одновременно выстраивая взаимодействие с местными институтами.
</a:t>
            </a:r>
            <a:endParaRPr lang="en-US" sz="1217" dirty="0"/>
          </a:p>
        </p:txBody>
      </p:sp>
      <p:sp>
        <p:nvSpPr>
          <p:cNvPr id="19" name="Text 8"/>
          <p:cNvSpPr txBox="1"/>
          <p:nvPr/>
        </p:nvSpPr>
        <p:spPr>
          <a:xfrm>
            <a:off x="1073900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Синагоги и поддержание идентичности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демография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будущие доли религий влияет не только конверсия, но и демографический «профиль»: возрастная структура и устойчивость показателей рождаемости.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население моложе и рождаемость выше, религиозные сообщества чаще сохраняют или усиливают вес. Поэтому долгосрочные прогнозы нельзя сводить к смене веры.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2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взаимосвязи религии и демографии на основе общедоступных демографических различий между регионами; значения показаны как условный индекс.
</a:t>
            </a:r>
            <a:endParaRPr lang="en-US" sz="122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совести — принцип, закреплённый во многих конституциях. Он позволяет человеку выбирать веру или не исповедовать религию, а также определяет границы допустимого вмешательства государства.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совести, государство и религиозные конфликты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странах действует отделение религии от государства, в других — сохраняются государственные религии или особые режимы для отдельных конфессий. От этого зависят права общин и общественные практики.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Межрелигиозные конфликты нередко связаны не только с различиями вероучений, но и с борьбой за территорию, политическое влияние, ресурсы и ощущение несправедливости. Это усложняет поиск причин.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817" y="1556625"/>
            <a:ext cx="4240116" cy="321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и религиозная принадлежность населения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крупнейших государств показывает устойчивую связь между религиозной структурой, численностью населения и историческими траекториями развития обществ.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государство исторически формировалось вокруг определённой традиции и имеет большую численность, религия чаще становится заметным элементом общественной структуры.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2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по религиозной структуре населения и численности групп в крупнейших странах (по итогам международных исследований).
</a:t>
            </a:r>
            <a:endParaRPr lang="en-US" sz="122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верования и их роль в культуре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и традиционные верования сохраняются в Африке, Латинской Америке, Океании и в отдельных районах Азии. Они передаются через семьи, местные общины и обряды жизненного цикла.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них характерны культ предков, ритуалы плодородия и почитание духов природы. Часто важную роль играют священные места, символы и местные покровители.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Символические представления влияют и на поведение людей: отношение к природе, времени, здоровью и социальным обязанностям. Поэтому традиционные верования — не только тема истории, но и живая культурная система.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такие практики сосуществуют с мировыми религиями. В результате повседневная культура получает «слой» традиции: праздники и церемонии приобретают смешанные смыслы и формы.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религиозная карта мира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ключевых факторов религиозной географии: региональное преобладание, миграции, города и секуляризация (обобщённая логика процессов).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состав населения мира сочетает разнообразие и устойчивые крупнейшие группы — христиан и мусульман. Его формируют история, миграции, демография, урбанизация и культурные традиции, а также рост нерелигиозности в ряде стран.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религиозном составе мира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2026-05-13T23:53:56Z</dcterms:created>
  <dcterms:modified xsi:type="dcterms:W3CDTF">2026-05-13T23:53:56Z</dcterms:modified>
</cp:coreProperties>
</file>