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покрытосеменных растений: значение и ключевые понятия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крупнейшая группа цветковых растений с плодами и семенами.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покрытосеменных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появились в меловом периоде около 140 миллионов лет назад. Их цветки и плоды ускорили опыление и распространение, что сделало их ведущей группой растений на Земле.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фабрики 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покрытосеменных отвечают за фотосинтез и газообмен. Их разнообразная форма помогает адаптироваться к разным условиям среды.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 плод: залог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— орган размножения, стимулирующий опыление. После оплодотворения формируется плод с семенами, которые защищены и распространяются.
</a:t>
            </a:r>
            <a:endParaRPr lang="en-US" sz="97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 стебель: опора и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закрепляет растение в почве и поглощает воду с минералами, а стебель служит основой, обеспечивая транспорт веществ и поддержку листвы.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покрытосеменных растений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распространены почти по всему земному шару, кроме Антарктиды, обитая в различных климатических условиях.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база растений, 2023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91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300 000
</a:t>
            </a:r>
            <a:pPr algn="ctr" indent="0" marL="0">
              <a:lnSpc>
                <a:spcPct val="100000"/>
              </a:lnSpc>
              <a:buNone/>
            </a:pPr>
            <a:r>
              <a:rPr lang="en-US" sz="1949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покрытосеменных насчитывается на планете, что демонстрирует их адаптивность и важность.
</a:t>
            </a:r>
            <a:endParaRPr lang="en-US" sz="4191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среди других групп растений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занимают подавляющее большинство видов среди всех растений, подчёркивая их эволюционный успех.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Подавляющая доля видов приходится на покрытосеменные, что отражает их высокую адаптивность и разнообразие.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база растений, 2022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покрытосеменных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и двойное оплодотворение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покрытосеменных служат для опыления и размножения. Уникальным является двойное оплодотворение с образованием эндосперма.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плодов и расселение семян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могут быть сухими или сочными, они обеспечивают различными способами распространение семян с помощью ветра, животных и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имеют одну семядолю и листья с параллельным жилкованием, а корневая система — мочковатая, что обеспечивает быстрое питание.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имеют две семядоли, листья с сетчатым жилкованием и стержневую корневую систему, обеспечивающую сильное закрепление.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включают пшеницу и лук, чаще встречаются в травянистой форме и имеют цветки с тремя лепестками.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— фасоль, клён, дуб — характеризуются большим разнообразием форм и сложными цветками с различными лепестками.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покрытосеменных: однодольные и двудольные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однодольных и двудольных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по семядолям, жилкованию, корням и расположению сосудистых пучков.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этим признакам легко отличить два класса покрытосеменных.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цветков и опыление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строение цветков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покрытосеменных бывают простые и сложные, с разным количеством частей. Это влияет на привлекательность для опылителей.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опыления и влияние строения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Опыляют растения насекомые, ветер или самоопыление. Строение цветка адаптировано для оптимального способа размножения.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357" y="16922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782" y="1692275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опыления и их особенности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Насекомоопыление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яркие и ароматные, привлекают насекомых, что повышает эффективность опыления (пример: яблоня, роза).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Ветроопыление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мелкие, неяркие, выпускают много пыльцы на ветер, что характерно для берёзы и ржи.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внутри одного цветка, подходит для изолированных условий, как у гороха, обеспечивая стабильность потомства.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плодов и распространение семян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сухих плодов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плоды, такие как орехи и семянки, образуются с прочной оболочкой для защиты семян и часто имеют приспособления для распространения ветром.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сочных плодов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плоды, включая ягоды и костянки, содержат мягкие ткани, привлекающие животных для потребления и последующего расселения семян.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ветром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плоды, например крылатка клёна, оснащены структурами, позволяющими семенам далеко переноситься ветром, увеличивая ареал растений.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Кокосовые плоды способны плавать и распространяться по воде, что способствует колонизации новых прибрежных территорий.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попадания пыльцы на рыльце цветка начинается опыление — важнейший этап размножения. В результате двойного оплодотворения формируется семя и плод, содержащие зародыш и питательные вещества.
</a:t>
            </a:r>
            <a:endParaRPr lang="en-US" sz="741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опыления к семени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покрытосеменных включает спорофит — взрослое растение, и гаметофит — половые клетки. Это чередование поколений обеспечивает успешное размножение и адаптацию к среде обитания.
</a:t>
            </a:r>
            <a:endParaRPr lang="en-US" sz="751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развития покрытосеменного растения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однодольных и двудольных покрытосеменных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покрывают большую часть видового разнообразия с разнообразием форм и экосистем. Однодольные представлен менее разнообразной, но широко распространённой группой.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двудольных отражает их эволюционное преимущество в разнообразных условиях среды обитания.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ботанические исследования, 2023 год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покрытосеменных в природе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обеспечивают основное производство кислорода, поддерживая атмосферный баланс и дыхание живых организмов.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разнообразию форм и размеров они выступают ключевыми элементами в экосистемах, обеспечивая пищу и укрытие для множества видов.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предотвращают эрозию почв, укрепляя её корнями и сохраняют плодородие, что важно для устойчивости ландшафтов.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эстетика в городах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Розы, сирень и тюльпаны украшают парки и улицы, создавая уют и красоту в городских и жилых пространствах по всему миру.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формирующие европейские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Дубы, клёны и берёзы — главные лесообразующие породы России и Европы, создающие сложные природные сообщества и поддерживающие биоразнообразие.
</a:t>
            </a:r>
            <a:endParaRPr lang="en-US" sz="926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культуры, питающие мир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рис и кукуруза являются основными сельскохозяйственными культурами, дающими людям важнейшую пищу и поддерживающими глобальное население.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представители покрытосеменных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покрытосеменных для людей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разнообразные применения покрытосеменных в различных сферах человеческой деятельности, подтверждая их важность.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являются незаменимым ресурсом для питания, промышленности, медицины и эстетики в жизни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2022 год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покрытосеменных к различным условиям среды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Суккулентные листья, как у алоэ, накапливают воду, что позволяет растениям выживать в условиях засухи пустынь.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органы, например луковицы и клубни, запасают питательные вещества и обеспечивают выживание в неблагоприятные сезоны.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Вечнозелёные листья защищают растения от холода и высыхания, помогая успешно существовать в холодных и сухих регионах.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циклы размножения способствуют быстрому адаптивному ответу на изменения окружающей среды и заниманию новых местобитаний.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классификации покрытосеменных растений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деления с учётом морфологических признаков и семейственной принадлежности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покрытосеменных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ДНК-анализ позволяет выявить генетические связи и точную классификацию покрытосеменных растений, раскрывая эволюционную историю.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Микроскопическое исследование тканей цветков и семян помогает разобраться в морфологических особенностях и адаптациях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 и лабораторные эксперименты выявляют поведение и экологические стратегии растений в естественных условиях.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покрытосеменных: ключ к пониманию растительного мира
</a:t>
            </a:r>
            <a:endParaRPr lang="en-US" sz="1951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покрытосеменных углубляет знания об их эволюции и разнообразии, способствует развитию сельского хозяйства и сохранению природы для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2026-05-08T20:07:37Z</dcterms:created>
  <dcterms:modified xsi:type="dcterms:W3CDTF">2026-05-08T20:07:37Z</dcterms:modified>
</cp:coreProperties>
</file>